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8" r:id="rId2"/>
    <p:sldId id="283" r:id="rId3"/>
    <p:sldId id="297" r:id="rId4"/>
    <p:sldId id="292" r:id="rId5"/>
    <p:sldId id="284" r:id="rId6"/>
    <p:sldId id="293" r:id="rId7"/>
    <p:sldId id="294" r:id="rId8"/>
    <p:sldId id="295" r:id="rId9"/>
    <p:sldId id="285" r:id="rId10"/>
    <p:sldId id="296" r:id="rId11"/>
    <p:sldId id="281" r:id="rId12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574" autoAdjust="0"/>
  </p:normalViewPr>
  <p:slideViewPr>
    <p:cSldViewPr snapToGrid="0">
      <p:cViewPr varScale="1">
        <p:scale>
          <a:sx n="119" d="100"/>
          <a:sy n="119" d="100"/>
        </p:scale>
        <p:origin x="84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6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altLang="en-US" baseline="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総収益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val>
            <c:numRef>
              <c:f>Sheet1!$B$2:$B$6</c:f>
              <c:numCache>
                <c:formatCode>"¥"#,##0_);\("¥"#,##0\)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20YY</c:v>
                      </c:pt>
                      <c:pt idx="1">
                        <c:v>20YY</c:v>
                      </c:pt>
                      <c:pt idx="2">
                        <c:v>20YY</c:v>
                      </c:pt>
                      <c:pt idx="3">
                        <c:v>20YY</c:v>
                      </c:pt>
                      <c:pt idx="4">
                        <c:v>20YY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000041416"/>
        <c:axId val="1000041744"/>
      </c:bar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¥&quot;#,##0_);\(&quot;¥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altLang="en-US" baseline="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会社の売上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doughnutChart>
        <c:varyColors val="1"/>
        <c:ser>
          <c:idx val="0"/>
          <c:order val="0"/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FA-4A5E-AB52-FBB4B74C74A7}"/>
                </c:ext>
              </c:extLst>
            </c:dLbl>
            <c:dLbl>
              <c:idx val="1"/>
              <c:layout>
                <c:manualLayout>
                  <c:x val="-0.11615923344937455"/>
                  <c:y val="-0.1400252328934865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defRPr>
                    </a:pPr>
                    <a:fld id="{F5C8E2CE-7BF1-4498-8CE0-71251B56E59D}" type="VALUE">
                      <a:rPr lang="en-US" altLang="ja-JP" sz="1000"/>
                      <a:pPr>
                        <a:defRPr sz="1000"/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ADA-48E7-A321-402E979D2202}"/>
                </c:ext>
              </c:extLst>
            </c:dLbl>
            <c:dLbl>
              <c:idx val="2"/>
              <c:layout>
                <c:manualLayout>
                  <c:x val="0.13864166572989867"/>
                  <c:y val="-0.1514558641500977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defRPr>
                    </a:pPr>
                    <a:fld id="{E4D26E56-CA8B-46E1-86AA-3ED1F2FC1CFC}" type="VALUE">
                      <a:rPr lang="en-US" altLang="ja-JP" sz="1000"/>
                      <a:pPr>
                        <a:defRPr sz="1000"/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EFA-4A5E-AB52-FBB4B74C74A7}"/>
                </c:ext>
              </c:extLst>
            </c:dLbl>
            <c:dLbl>
              <c:idx val="3"/>
              <c:layout>
                <c:manualLayout>
                  <c:x val="6.9525299079784011E-2"/>
                  <c:y val="0.2857657814152786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defRPr>
                    </a:pPr>
                    <a:fld id="{89599296-115F-463F-816F-ECA69750AD3E}" type="VALUE">
                      <a:rPr lang="en-US" altLang="ja-JP" sz="1000"/>
                      <a:pPr>
                        <a:defRPr sz="1000"/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ADA-48E7-A321-402E979D2202}"/>
                </c:ext>
              </c:extLst>
            </c:dLbl>
            <c:dLbl>
              <c:idx val="4"/>
              <c:layout>
                <c:manualLayout>
                  <c:x val="-8.1787666114047294E-2"/>
                  <c:y val="0.2286126251322228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defRPr>
                    </a:pPr>
                    <a:fld id="{D0B0B88B-87F0-4330-8A74-59B6A81D6FB2}" type="VALUE">
                      <a:rPr lang="en-US" altLang="ja-JP" sz="1000"/>
                      <a:pPr>
                        <a:defRPr sz="1000"/>
                      </a:pPr>
                      <a:t>[値]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ADA-48E7-A321-402E979D2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Sheet1!$B$2:$B$6</c:f>
              <c:numCache>
                <c:formatCode>"¥"#,##0_);\("¥"#,##0\)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20YY</c:v>
                      </c:pt>
                      <c:pt idx="1">
                        <c:v>20YY</c:v>
                      </c:pt>
                      <c:pt idx="2">
                        <c:v>20YY</c:v>
                      </c:pt>
                      <c:pt idx="3">
                        <c:v>20YY</c:v>
                      </c:pt>
                      <c:pt idx="4">
                        <c:v>20YY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0" i="0" u="none" strike="noStrike" kern="1200" spc="0" baseline="0" noProof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altLang="en-US" baseline="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収益の推移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62" b="0" i="0" u="none" strike="noStrike" kern="1200" spc="0" baseline="0" noProof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val>
            <c:numRef>
              <c:f>Sheet1!$B$2:$B$6</c:f>
              <c:numCache>
                <c:formatCode>"¥"#,##0_);\("¥"#,##0\)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20YY</c:v>
                      </c:pt>
                      <c:pt idx="1">
                        <c:v>20YY</c:v>
                      </c:pt>
                      <c:pt idx="2">
                        <c:v>20YY</c:v>
                      </c:pt>
                      <c:pt idx="3">
                        <c:v>20YY</c:v>
                      </c:pt>
                      <c:pt idx="4">
                        <c:v>20YY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¥&quot;#,##0_);\(&quot;¥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658323-011C-4123-9142-56373C3E2704}" type="datetime4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2023年6月15日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C4C04C6-9ED8-4C27-9783-51E2E4202DE7}" type="datetime4">
              <a:rPr lang="ja-JP" altLang="en-US" noProof="0" smtClean="0"/>
              <a:t>2023年6月15日</a:t>
            </a:fld>
            <a:endParaRPr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530193B-564F-4854-8A52-728F3FB19C85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3508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04353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altLang="ja-JP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1630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altLang="ja-JP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2497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altLang="ja-JP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11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754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altLang="ja-JP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208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2348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1610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2961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0193B-564F-4854-8A52-728F3FB19C85}" type="slidenum">
              <a:rPr lang="en-US" altLang="ja-JP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391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図プレースホルダー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rtl="0"/>
            <a:r>
              <a:rPr lang="ja-JP" altLang="en-US" noProof="0" dirty="0"/>
              <a:t>ここに写真を挿入するか、またはドラッグ アンド ドロップする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3700" b="1" spc="-3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algn="r" rtl="0"/>
            <a:r>
              <a:rPr lang="ja-JP" altLang="en-US" noProof="0" dirty="0"/>
              <a:t>クリックしてプレゼンテーションのタイトルを編集する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266700" lvl="0" indent="-266700" algn="ctr"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 dirty="0"/>
              <a:t>クリックしてページのタイトルを編集する</a:t>
            </a: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サブタイトル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 dirty="0"/>
              <a:t>クリックしてページのタイトルを編集する</a:t>
            </a:r>
          </a:p>
        </p:txBody>
      </p:sp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サブタイトル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1" name="テキスト プレースホルダー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 dirty="0"/>
              <a:t>クリックしてページのタイトルを編集する</a:t>
            </a: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サブタイトル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3" name="テキスト プレースホルダー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5" name="テキスト プレースホルダー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7" name="テキスト プレースホルダー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 dirty="0"/>
              <a:t>クリックしてページのタイトルを編集する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サブタイトル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区切り線スライド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図プレースホルダー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rtl="0"/>
            <a:r>
              <a:rPr lang="ja-JP" altLang="en-US" noProof="0" dirty="0"/>
              <a:t>ここに </a:t>
            </a:r>
            <a:br>
              <a:rPr lang="ja-JP" altLang="en-US" noProof="0" dirty="0"/>
            </a:br>
            <a:r>
              <a:rPr lang="ja-JP" altLang="en-US" noProof="0" dirty="0"/>
              <a:t>写真を挿入またはドラッグ アンド ドロップする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3700" b="1" spc="-3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algn="r" rtl="0"/>
            <a:r>
              <a:rPr lang="ja-JP" altLang="en-US" noProof="0" dirty="0"/>
              <a:t>クリックしてセクション区切り線を編集する</a:t>
            </a: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 dirty="0"/>
              <a:t>マスター サブタイトルの書式設定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フッターを追加</a:t>
            </a: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9B51A1E-902D-48AF-9020-955120F399B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 2 の区切り線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図プレースホルダー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rtl="0"/>
            <a:r>
              <a:rPr lang="ja-JP" altLang="en-US" noProof="0" dirty="0"/>
              <a:t>ここに </a:t>
            </a:r>
            <a:br>
              <a:rPr lang="ja-JP" altLang="en-US" noProof="0" dirty="0"/>
            </a:br>
            <a:r>
              <a:rPr lang="ja-JP" altLang="en-US" noProof="0" dirty="0"/>
              <a:t>写真を挿入またはドラッグ アンド ドロップする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37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クリックしてセクション区切り線を編集する</a:t>
            </a: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ja-JP" altLang="en-US" noProof="0" dirty="0"/>
              <a:t>マスター サブタイトルの書式設定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フッターを追加</a:t>
            </a: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9B51A1E-902D-48AF-9020-955120F399B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 イメージ レイアウト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rtl="0"/>
            <a:r>
              <a:rPr lang="ja-JP" altLang="en-US" noProof="0" dirty="0"/>
              <a:t>写真を挿入するか、またはドラッグ アンド ドロップする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7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ページのタイトルを編集する</a:t>
            </a: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サブタイトル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フッターを追加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9B51A1E-902D-48AF-9020-955120F399B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 イメージのレイアウト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rtl="0"/>
            <a:r>
              <a:rPr lang="ja-JP" altLang="en-US" noProof="0" dirty="0"/>
              <a:t>写真を挿入するか、またはドラッグ アンド ドロップする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37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クリックしてページのタイトルを編集する</a:t>
            </a: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サブタイトル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フッターを追加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9B51A1E-902D-48AF-9020-955120F399B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 dirty="0"/>
              <a:t>クリックしてページのタイトルを編集する</a:t>
            </a:r>
          </a:p>
        </p:txBody>
      </p:sp>
      <p:sp>
        <p:nvSpPr>
          <p:cNvPr id="9" name="サブタイトル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サブタイトル</a:t>
            </a:r>
          </a:p>
        </p:txBody>
      </p:sp>
      <p:sp>
        <p:nvSpPr>
          <p:cNvPr id="3" name="比較の左側プレースホルダー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12" name="比較の左側プレースホルダー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きな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Meiryo UI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rtl="0"/>
            <a:r>
              <a:rPr lang="ja-JP" altLang="en-US" noProof="0" dirty="0"/>
              <a:t>写真を挿入するか、またはドラッグ アンド ドロップする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ja-JP" altLang="en-US" noProof="0" dirty="0"/>
              <a:t>キャプションを入力する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ありがとうございます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図プレースホルダー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defRPr>
            </a:lvl1pPr>
          </a:lstStyle>
          <a:p>
            <a:pPr rtl="0"/>
            <a:r>
              <a:rPr lang="ja-JP" altLang="en-US" noProof="0" dirty="0"/>
              <a:t>ここに写真を挿入するか、またはドラッグ アンド ドロップする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3500" b="1" spc="-3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algn="r" rtl="0"/>
            <a:r>
              <a:rPr lang="ja-JP" altLang="en-US" noProof="0" dirty="0"/>
              <a:t>ありがとうございます</a:t>
            </a:r>
          </a:p>
        </p:txBody>
      </p:sp>
      <p:sp>
        <p:nvSpPr>
          <p:cNvPr id="9" name="テキスト プレースホルダー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3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フル ネーム</a:t>
            </a:r>
          </a:p>
        </p:txBody>
      </p:sp>
      <p:sp>
        <p:nvSpPr>
          <p:cNvPr id="10" name="テキスト プレースホルダー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3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ja-JP" altLang="en-US" noProof="0" dirty="0"/>
              <a:t>電話番号</a:t>
            </a:r>
          </a:p>
        </p:txBody>
      </p:sp>
      <p:sp>
        <p:nvSpPr>
          <p:cNvPr id="11" name="テキスト プレースホルダー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3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ja-JP" altLang="en-US" noProof="0" dirty="0"/>
              <a:t>電子メールまたはソーシャル メディア ハンドル</a:t>
            </a:r>
          </a:p>
        </p:txBody>
      </p:sp>
      <p:sp>
        <p:nvSpPr>
          <p:cNvPr id="12" name="テキスト プレースホルダー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3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ja-JP" altLang="en-US" noProof="0" dirty="0"/>
              <a:t>会社の </a:t>
            </a:r>
            <a:r>
              <a:rPr lang="en-US" altLang="ja-JP" noProof="0" dirty="0"/>
              <a:t>Web </a:t>
            </a:r>
            <a:r>
              <a:rPr lang="ja-JP" altLang="en-US" noProof="0" dirty="0"/>
              <a:t>サイト</a:t>
            </a:r>
          </a:p>
        </p:txBody>
      </p:sp>
      <p:sp>
        <p:nvSpPr>
          <p:cNvPr id="15" name="長方形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長方形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長方形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長方形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9B51A1E-902D-48AF-9020-955120F399B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 dirty="0"/>
              <a:t>クリックしてページのタイトルを編集する</a:t>
            </a:r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ja-JP" altLang="en-US" noProof="0" dirty="0"/>
              <a:t>サブタイトル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フッターを追加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長方形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フリーフォーム:図形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ja-JP" altLang="en-US" noProof="0" dirty="0"/>
              <a:t>クリックしてページのタイトルを編集する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ja-JP" altLang="en-US" noProof="0" dirty="0"/>
              <a:t>マスター テキストのスタイルを編集する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フッターを追加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9B51A1E-902D-48AF-9020-955120F399B6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13578"/>
            <a:ext cx="1053900" cy="398686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200"/>
              </a:lnSpc>
            </a:pPr>
            <a:r>
              <a:rPr lang="en-US" altLang="ja-JP" sz="2500" b="1" i="0" spc="-100" noProof="0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Trey</a:t>
            </a:r>
            <a:br>
              <a:rPr lang="ja-JP" altLang="en-US" sz="1400" b="1" i="0" spc="-100" baseline="0" noProof="0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8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research</a:t>
            </a:r>
            <a:endParaRPr lang="ja-JP" altLang="en-US" sz="8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長方形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長方形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8" name="直線​​コネクタ(S)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 spc="-15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プレースホルダー 11" descr="円形になるように集まった手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261295"/>
          </a:xfrm>
        </p:spPr>
        <p:txBody>
          <a:bodyPr rtlCol="0"/>
          <a:lstStyle/>
          <a:p>
            <a:pPr rtl="0"/>
            <a:r>
              <a:rPr lang="ja-JP" altLang="en-US" sz="6000">
                <a:ea typeface="Meiryo UI" panose="020B0604030504040204" pitchFamily="50" charset="-128"/>
              </a:rPr>
              <a:t>プレゼンテーションのタイトル</a:t>
            </a:r>
          </a:p>
        </p:txBody>
      </p:sp>
      <p:sp>
        <p:nvSpPr>
          <p:cNvPr id="4" name="サブタイトル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</p:spPr>
        <p:txBody>
          <a:bodyPr rtlCol="0"/>
          <a:lstStyle/>
          <a:p>
            <a:pPr rtl="0"/>
            <a:r>
              <a:rPr lang="en-US" altLang="ja-JP">
                <a:ea typeface="Meiryo UI" panose="020B0604030504040204" pitchFamily="50" charset="-128"/>
              </a:rPr>
              <a:t>Lorem ipsum dolor sit amet, adipiscing</a:t>
            </a:r>
            <a:r>
              <a:rPr lang="ja-JP" altLang="en-US">
                <a:ea typeface="Meiryo UI" panose="020B0604030504040204" pitchFamily="50" charset="-128"/>
              </a:rPr>
              <a:t> </a:t>
            </a:r>
            <a:r>
              <a:rPr lang="en-US" altLang="ja-JP">
                <a:ea typeface="Meiryo UI" panose="020B0604030504040204" pitchFamily="50" charset="-128"/>
              </a:rPr>
              <a:t>elit</a:t>
            </a:r>
            <a:endParaRPr lang="ja-JP" altLang="en-US"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66C1DE0A-7865-466B-B5D7-781C92357026}"/>
              </a:ext>
            </a:extLst>
          </p:cNvPr>
          <p:cNvSpPr txBox="1"/>
          <p:nvPr/>
        </p:nvSpPr>
        <p:spPr>
          <a:xfrm>
            <a:off x="10284923" y="4178164"/>
            <a:ext cx="1402741" cy="423693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altLang="ja-JP" sz="2500" b="1" i="0" spc="-1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Trey</a:t>
            </a:r>
            <a:br>
              <a:rPr lang="ja-JP" altLang="en-US" sz="2400" b="1" i="0" spc="-100" baseline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900" spc="14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research</a:t>
            </a:r>
            <a:endParaRPr lang="ja-JP" altLang="en-US" sz="900" b="0" i="0" spc="14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プレースホルダー 31" descr="拍手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タイトル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ありがとうございます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en-US" altLang="ja-JP" sz="1800" dirty="0"/>
              <a:t>April Hansson</a:t>
            </a:r>
            <a:endParaRPr lang="ja-JP" altLang="en-US" sz="1800" dirty="0"/>
          </a:p>
        </p:txBody>
      </p:sp>
      <p:pic>
        <p:nvPicPr>
          <p:cNvPr id="8" name="グラフィック 7" descr="ユーザー" title="アイコン - 発表者名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85495" y="4006655"/>
            <a:ext cx="218900" cy="218900"/>
          </a:xfrm>
          <a:prstGeom prst="rect">
            <a:avLst/>
          </a:prstGeom>
        </p:spPr>
      </p:pic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n-US" altLang="ja-JP" sz="1800" dirty="0"/>
              <a:t>+1 23 987 6554</a:t>
            </a:r>
            <a:endParaRPr lang="ja-JP" altLang="en-US" sz="1800" dirty="0"/>
          </a:p>
        </p:txBody>
      </p:sp>
      <p:pic>
        <p:nvPicPr>
          <p:cNvPr id="10" name="グラフィック 9" descr="スマート フォン" title="アイコン - 発表者の電話番号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85495" y="4355103"/>
            <a:ext cx="218900" cy="218900"/>
          </a:xfrm>
          <a:prstGeom prst="rect">
            <a:avLst/>
          </a:prstGeom>
        </p:spPr>
      </p:pic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en-US" altLang="ja-JP" sz="1800" dirty="0"/>
              <a:t>april@treyresearch.com</a:t>
            </a:r>
            <a:endParaRPr lang="ja-JP" altLang="en-US" sz="1800" dirty="0"/>
          </a:p>
        </p:txBody>
      </p:sp>
      <p:pic>
        <p:nvPicPr>
          <p:cNvPr id="9" name="グラフィック 8" descr="エンベロープ" title="アイコン - 発表者の電子メール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85495" y="4703551"/>
            <a:ext cx="218900" cy="218900"/>
          </a:xfrm>
          <a:prstGeom prst="rect">
            <a:avLst/>
          </a:prstGeom>
        </p:spPr>
      </p:pic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FD8A1232-50A8-4535-AAF9-7F4180EAA0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en-US" altLang="ja-JP" sz="1800" dirty="0"/>
              <a:t>Trey Research</a:t>
            </a:r>
            <a:endParaRPr lang="ja-JP" altLang="en-US" sz="1800" dirty="0"/>
          </a:p>
        </p:txBody>
      </p:sp>
      <p:pic>
        <p:nvPicPr>
          <p:cNvPr id="11" name="グラフィック 10" descr="リンク">
            <a:extLst>
              <a:ext uri="{FF2B5EF4-FFF2-40B4-BE49-F238E27FC236}">
                <a16:creationId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72552" y="5040763"/>
            <a:ext cx="244786" cy="244786"/>
          </a:xfrm>
          <a:prstGeom prst="rect">
            <a:avLst/>
          </a:prstGeom>
        </p:spPr>
      </p:pic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 4" descr="このテンプレートの使用方法&#10;">
            <a:extLst>
              <a:ext uri="{FF2B5EF4-FFF2-40B4-BE49-F238E27FC236}">
                <a16:creationId xmlns:a16="http://schemas.microsoft.com/office/drawing/2014/main" id="{AF827C88-045E-4F68-9447-36B04E5AF96E}"/>
              </a:ext>
            </a:extLst>
          </p:cNvPr>
          <p:cNvGrpSpPr/>
          <p:nvPr/>
        </p:nvGrpSpPr>
        <p:grpSpPr>
          <a:xfrm>
            <a:off x="298484" y="589495"/>
            <a:ext cx="3002130" cy="3083313"/>
            <a:chOff x="1341135" y="527364"/>
            <a:chExt cx="3002130" cy="3083313"/>
          </a:xfrm>
        </p:grpSpPr>
        <p:sp>
          <p:nvSpPr>
            <p:cNvPr id="37" name="円/楕円 36" title="円形の背景グラフィックス">
              <a:extLst>
                <a:ext uri="{FF2B5EF4-FFF2-40B4-BE49-F238E27FC236}">
                  <a16:creationId xmlns:a16="http://schemas.microsoft.com/office/drawing/2014/main" id="{C51FBE48-2848-4EC5-89D6-C5C86C105FD1}"/>
                </a:ext>
              </a:extLst>
            </p:cNvPr>
            <p:cNvSpPr/>
            <p:nvPr/>
          </p:nvSpPr>
          <p:spPr>
            <a:xfrm>
              <a:off x="1341135" y="814260"/>
              <a:ext cx="2796417" cy="2796417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>
                <a:lnSpc>
                  <a:spcPts val="3000"/>
                </a:lnSpc>
              </a:pPr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このテンプレートのカスタマイズ</a:t>
              </a:r>
              <a:r>
                <a:rPr lang="ja-JP" altLang="en-US" sz="2400" b="1" i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方法</a:t>
              </a:r>
            </a:p>
          </p:txBody>
        </p:sp>
        <p:sp>
          <p:nvSpPr>
            <p:cNvPr id="40" name="円/楕円 39" title="円形の背景グラフィックス">
              <a:extLst>
                <a:ext uri="{FF2B5EF4-FFF2-40B4-BE49-F238E27FC236}">
                  <a16:creationId xmlns:a16="http://schemas.microsoft.com/office/drawing/2014/main" id="{DDBE5AE1-0732-46F6-A796-4251201817EE}"/>
                </a:ext>
              </a:extLst>
            </p:cNvPr>
            <p:cNvSpPr/>
            <p:nvPr/>
          </p:nvSpPr>
          <p:spPr>
            <a:xfrm>
              <a:off x="3125525" y="527364"/>
              <a:ext cx="1217740" cy="12177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1" name="円/楕円 40" title="円形の背景グラフィックス">
              <a:extLst>
                <a:ext uri="{FF2B5EF4-FFF2-40B4-BE49-F238E27FC236}">
                  <a16:creationId xmlns:a16="http://schemas.microsoft.com/office/drawing/2014/main" id="{4571EFCA-4D6B-4975-BCE3-09C7F433B4DA}"/>
                </a:ext>
              </a:extLst>
            </p:cNvPr>
            <p:cNvSpPr/>
            <p:nvPr/>
          </p:nvSpPr>
          <p:spPr>
            <a:xfrm>
              <a:off x="1537865" y="3001655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8" name="タイトル 2">
              <a:extLst>
                <a:ext uri="{FF2B5EF4-FFF2-40B4-BE49-F238E27FC236}">
                  <a16:creationId xmlns:a16="http://schemas.microsoft.com/office/drawing/2014/main" id="{E3AEFCE0-0A87-4B19-ABDE-39B6D794A7ED}"/>
                </a:ext>
              </a:extLst>
            </p:cNvPr>
            <p:cNvSpPr txBox="1">
              <a:spLocks/>
            </p:cNvSpPr>
            <p:nvPr/>
          </p:nvSpPr>
          <p:spPr>
            <a:xfrm>
              <a:off x="3133073" y="654208"/>
              <a:ext cx="1188691" cy="118682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15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/>
              <a:r>
                <a:rPr lang="en-US" altLang="ja-JP" sz="7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?</a:t>
              </a:r>
              <a:endParaRPr lang="ja-JP" altLang="en-US" sz="7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長方形 5" descr="手順を示す背景ボックス">
            <a:extLst>
              <a:ext uri="{FF2B5EF4-FFF2-40B4-BE49-F238E27FC236}">
                <a16:creationId xmlns:a16="http://schemas.microsoft.com/office/drawing/2014/main" id="{20779E53-6FBF-49D4-B71F-9C4591CB06D5}"/>
              </a:ext>
            </a:extLst>
          </p:cNvPr>
          <p:cNvSpPr/>
          <p:nvPr/>
        </p:nvSpPr>
        <p:spPr>
          <a:xfrm>
            <a:off x="3489598" y="70559"/>
            <a:ext cx="4708996" cy="41775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円/楕円 42" title="円形の背景グラフィックス">
            <a:extLst>
              <a:ext uri="{FF2B5EF4-FFF2-40B4-BE49-F238E27FC236}">
                <a16:creationId xmlns:a16="http://schemas.microsoft.com/office/drawing/2014/main" id="{C4AAE0A8-79D5-440B-B812-5976D3EDBD0C}"/>
              </a:ext>
            </a:extLst>
          </p:cNvPr>
          <p:cNvSpPr/>
          <p:nvPr/>
        </p:nvSpPr>
        <p:spPr>
          <a:xfrm>
            <a:off x="3630478" y="200418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46" name="グループ 45" title="イメージを追加する">
            <a:extLst>
              <a:ext uri="{FF2B5EF4-FFF2-40B4-BE49-F238E27FC236}">
                <a16:creationId xmlns:a16="http://schemas.microsoft.com/office/drawing/2014/main" id="{D61E15D2-0BAF-4A2C-9698-DD4F6BAB920D}"/>
              </a:ext>
            </a:extLst>
          </p:cNvPr>
          <p:cNvGrpSpPr/>
          <p:nvPr/>
        </p:nvGrpSpPr>
        <p:grpSpPr>
          <a:xfrm>
            <a:off x="3628308" y="530352"/>
            <a:ext cx="4341658" cy="3585644"/>
            <a:chOff x="424893" y="379770"/>
            <a:chExt cx="4341658" cy="3585644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1AA52088-CC08-4B31-88C3-7589922DEBB6}"/>
                </a:ext>
              </a:extLst>
            </p:cNvPr>
            <p:cNvSpPr txBox="1"/>
            <p:nvPr/>
          </p:nvSpPr>
          <p:spPr>
            <a:xfrm>
              <a:off x="424893" y="3134417"/>
              <a:ext cx="22032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プレースホルダーの</a:t>
              </a:r>
              <a:br>
                <a:rPr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イメージを</a:t>
              </a:r>
              <a:r>
                <a:rPr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削除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するまたはアイコンを削除する</a:t>
              </a:r>
            </a:p>
          </p:txBody>
        </p:sp>
        <p:pic>
          <p:nvPicPr>
            <p:cNvPr id="12" name="画像 11" title="テンプレート手順グラフィック">
              <a:extLst>
                <a:ext uri="{FF2B5EF4-FFF2-40B4-BE49-F238E27FC236}">
                  <a16:creationId xmlns:a16="http://schemas.microsoft.com/office/drawing/2014/main" id="{B945A26A-43DB-4AED-BA9E-E81359BA2E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4686" y="910689"/>
              <a:ext cx="1985426" cy="2008300"/>
            </a:xfrm>
            <a:prstGeom prst="rect">
              <a:avLst/>
            </a:prstGeom>
          </p:spPr>
        </p:pic>
        <p:pic>
          <p:nvPicPr>
            <p:cNvPr id="13" name="画像 12">
              <a:extLst>
                <a:ext uri="{FF2B5EF4-FFF2-40B4-BE49-F238E27FC236}">
                  <a16:creationId xmlns:a16="http://schemas.microsoft.com/office/drawing/2014/main" id="{56A7864C-1101-45CF-B3E0-1BB84A195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0660" y="963918"/>
              <a:ext cx="1905000" cy="192297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083EB4B-86A0-45E7-8493-F0169A4CCC87}"/>
                </a:ext>
              </a:extLst>
            </p:cNvPr>
            <p:cNvSpPr txBox="1"/>
            <p:nvPr/>
          </p:nvSpPr>
          <p:spPr>
            <a:xfrm>
              <a:off x="499040" y="379770"/>
              <a:ext cx="4136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イメージを追加する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0F108E97-1B0C-4A75-91C1-1B9A03212BD0}"/>
                </a:ext>
              </a:extLst>
            </p:cNvPr>
            <p:cNvSpPr txBox="1"/>
            <p:nvPr/>
          </p:nvSpPr>
          <p:spPr>
            <a:xfrm>
              <a:off x="2628134" y="3134416"/>
              <a:ext cx="21384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写真を選択するか、</a:t>
              </a:r>
              <a:r>
                <a:rPr lang="ja-JP" altLang="en-US" sz="1600" b="1" i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または</a:t>
              </a:r>
              <a:r>
                <a:rPr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ドラッグ アンド ドロップする</a:t>
              </a:r>
            </a:p>
          </p:txBody>
        </p:sp>
        <p:sp>
          <p:nvSpPr>
            <p:cNvPr id="20" name="グラフィック 18" title="テンプレート手順矢印">
              <a:extLst>
                <a:ext uri="{FF2B5EF4-FFF2-40B4-BE49-F238E27FC236}">
                  <a16:creationId xmlns:a16="http://schemas.microsoft.com/office/drawing/2014/main" id="{3CDE6CC0-E86B-4B0C-B994-AD3ECE46636B}"/>
                </a:ext>
              </a:extLst>
            </p:cNvPr>
            <p:cNvSpPr/>
            <p:nvPr/>
          </p:nvSpPr>
          <p:spPr>
            <a:xfrm rot="4500000" flipH="1">
              <a:off x="1365275" y="2606461"/>
              <a:ext cx="367586" cy="457870"/>
            </a:xfrm>
            <a:custGeom>
              <a:avLst/>
              <a:gdLst>
                <a:gd name="connsiteX0" fmla="*/ 27380 w 542925"/>
                <a:gd name="connsiteY0" fmla="*/ 669232 h 676275"/>
                <a:gd name="connsiteX1" fmla="*/ 138823 w 542925"/>
                <a:gd name="connsiteY1" fmla="*/ 376814 h 676275"/>
                <a:gd name="connsiteX2" fmla="*/ 352183 w 542925"/>
                <a:gd name="connsiteY2" fmla="*/ 147262 h 676275"/>
                <a:gd name="connsiteX3" fmla="*/ 485533 w 542925"/>
                <a:gd name="connsiteY3" fmla="*/ 68204 h 676275"/>
                <a:gd name="connsiteX4" fmla="*/ 469340 w 542925"/>
                <a:gd name="connsiteY4" fmla="*/ 96779 h 676275"/>
                <a:gd name="connsiteX5" fmla="*/ 416953 w 542925"/>
                <a:gd name="connsiteY5" fmla="*/ 192029 h 676275"/>
                <a:gd name="connsiteX6" fmla="*/ 433145 w 542925"/>
                <a:gd name="connsiteY6" fmla="*/ 216794 h 676275"/>
                <a:gd name="connsiteX7" fmla="*/ 484580 w 542925"/>
                <a:gd name="connsiteY7" fmla="*/ 124402 h 676275"/>
                <a:gd name="connsiteX8" fmla="*/ 509345 w 542925"/>
                <a:gd name="connsiteY8" fmla="*/ 78682 h 676275"/>
                <a:gd name="connsiteX9" fmla="*/ 536015 w 542925"/>
                <a:gd name="connsiteY9" fmla="*/ 37724 h 676275"/>
                <a:gd name="connsiteX10" fmla="*/ 524585 w 542925"/>
                <a:gd name="connsiteY10" fmla="*/ 7244 h 676275"/>
                <a:gd name="connsiteX11" fmla="*/ 297890 w 542925"/>
                <a:gd name="connsiteY11" fmla="*/ 39629 h 676275"/>
                <a:gd name="connsiteX12" fmla="*/ 307415 w 542925"/>
                <a:gd name="connsiteY12" fmla="*/ 71062 h 676275"/>
                <a:gd name="connsiteX13" fmla="*/ 436003 w 542925"/>
                <a:gd name="connsiteY13" fmla="*/ 54869 h 676275"/>
                <a:gd name="connsiteX14" fmla="*/ 233120 w 542925"/>
                <a:gd name="connsiteY14" fmla="*/ 208222 h 676275"/>
                <a:gd name="connsiteX15" fmla="*/ 57860 w 542925"/>
                <a:gd name="connsiteY15" fmla="*/ 473969 h 676275"/>
                <a:gd name="connsiteX16" fmla="*/ 7378 w 542925"/>
                <a:gd name="connsiteY16" fmla="*/ 648277 h 676275"/>
                <a:gd name="connsiteX17" fmla="*/ 14045 w 542925"/>
                <a:gd name="connsiteY17" fmla="*/ 670184 h 676275"/>
                <a:gd name="connsiteX18" fmla="*/ 27380 w 542925"/>
                <a:gd name="connsiteY18" fmla="*/ 669232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925" h="676275">
                  <a:moveTo>
                    <a:pt x="27380" y="669232"/>
                  </a:moveTo>
                  <a:cubicBezTo>
                    <a:pt x="44525" y="565409"/>
                    <a:pt x="83578" y="465397"/>
                    <a:pt x="138823" y="376814"/>
                  </a:cubicBezTo>
                  <a:cubicBezTo>
                    <a:pt x="195020" y="288232"/>
                    <a:pt x="267410" y="209174"/>
                    <a:pt x="352183" y="147262"/>
                  </a:cubicBezTo>
                  <a:cubicBezTo>
                    <a:pt x="394093" y="116782"/>
                    <a:pt x="438860" y="90112"/>
                    <a:pt x="485533" y="68204"/>
                  </a:cubicBezTo>
                  <a:cubicBezTo>
                    <a:pt x="479818" y="77729"/>
                    <a:pt x="475055" y="87254"/>
                    <a:pt x="469340" y="96779"/>
                  </a:cubicBezTo>
                  <a:cubicBezTo>
                    <a:pt x="452195" y="128212"/>
                    <a:pt x="434098" y="160597"/>
                    <a:pt x="416953" y="192029"/>
                  </a:cubicBezTo>
                  <a:cubicBezTo>
                    <a:pt x="412190" y="201554"/>
                    <a:pt x="425525" y="230129"/>
                    <a:pt x="433145" y="216794"/>
                  </a:cubicBezTo>
                  <a:cubicBezTo>
                    <a:pt x="450290" y="186314"/>
                    <a:pt x="467435" y="154882"/>
                    <a:pt x="484580" y="124402"/>
                  </a:cubicBezTo>
                  <a:cubicBezTo>
                    <a:pt x="493153" y="109162"/>
                    <a:pt x="501725" y="93922"/>
                    <a:pt x="509345" y="78682"/>
                  </a:cubicBezTo>
                  <a:cubicBezTo>
                    <a:pt x="516965" y="64394"/>
                    <a:pt x="523633" y="48202"/>
                    <a:pt x="536015" y="37724"/>
                  </a:cubicBezTo>
                  <a:cubicBezTo>
                    <a:pt x="543635" y="31057"/>
                    <a:pt x="535063" y="5339"/>
                    <a:pt x="524585" y="7244"/>
                  </a:cubicBezTo>
                  <a:cubicBezTo>
                    <a:pt x="449338" y="21532"/>
                    <a:pt x="374090" y="32009"/>
                    <a:pt x="297890" y="39629"/>
                  </a:cubicBezTo>
                  <a:cubicBezTo>
                    <a:pt x="287413" y="40582"/>
                    <a:pt x="295033" y="72967"/>
                    <a:pt x="307415" y="71062"/>
                  </a:cubicBezTo>
                  <a:cubicBezTo>
                    <a:pt x="350278" y="66299"/>
                    <a:pt x="393140" y="61537"/>
                    <a:pt x="436003" y="54869"/>
                  </a:cubicBezTo>
                  <a:cubicBezTo>
                    <a:pt x="360755" y="94874"/>
                    <a:pt x="292175" y="147262"/>
                    <a:pt x="233120" y="208222"/>
                  </a:cubicBezTo>
                  <a:cubicBezTo>
                    <a:pt x="158825" y="284422"/>
                    <a:pt x="98818" y="375862"/>
                    <a:pt x="57860" y="473969"/>
                  </a:cubicBezTo>
                  <a:cubicBezTo>
                    <a:pt x="35000" y="530167"/>
                    <a:pt x="17855" y="588269"/>
                    <a:pt x="7378" y="648277"/>
                  </a:cubicBezTo>
                  <a:cubicBezTo>
                    <a:pt x="6425" y="655897"/>
                    <a:pt x="8330" y="665422"/>
                    <a:pt x="14045" y="670184"/>
                  </a:cubicBezTo>
                  <a:cubicBezTo>
                    <a:pt x="20713" y="676852"/>
                    <a:pt x="25475" y="675899"/>
                    <a:pt x="27380" y="66923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グラフィック 18" title="テンプレート手順矢印">
              <a:extLst>
                <a:ext uri="{FF2B5EF4-FFF2-40B4-BE49-F238E27FC236}">
                  <a16:creationId xmlns:a16="http://schemas.microsoft.com/office/drawing/2014/main" id="{051A3989-527C-4619-9BF7-E99892F1986E}"/>
                </a:ext>
              </a:extLst>
            </p:cNvPr>
            <p:cNvSpPr/>
            <p:nvPr/>
          </p:nvSpPr>
          <p:spPr>
            <a:xfrm rot="17820117">
              <a:off x="3452257" y="2502894"/>
              <a:ext cx="421360" cy="524851"/>
            </a:xfrm>
            <a:custGeom>
              <a:avLst/>
              <a:gdLst>
                <a:gd name="connsiteX0" fmla="*/ 27380 w 542925"/>
                <a:gd name="connsiteY0" fmla="*/ 669232 h 676275"/>
                <a:gd name="connsiteX1" fmla="*/ 138823 w 542925"/>
                <a:gd name="connsiteY1" fmla="*/ 376814 h 676275"/>
                <a:gd name="connsiteX2" fmla="*/ 352183 w 542925"/>
                <a:gd name="connsiteY2" fmla="*/ 147262 h 676275"/>
                <a:gd name="connsiteX3" fmla="*/ 485533 w 542925"/>
                <a:gd name="connsiteY3" fmla="*/ 68204 h 676275"/>
                <a:gd name="connsiteX4" fmla="*/ 469340 w 542925"/>
                <a:gd name="connsiteY4" fmla="*/ 96779 h 676275"/>
                <a:gd name="connsiteX5" fmla="*/ 416953 w 542925"/>
                <a:gd name="connsiteY5" fmla="*/ 192029 h 676275"/>
                <a:gd name="connsiteX6" fmla="*/ 433145 w 542925"/>
                <a:gd name="connsiteY6" fmla="*/ 216794 h 676275"/>
                <a:gd name="connsiteX7" fmla="*/ 484580 w 542925"/>
                <a:gd name="connsiteY7" fmla="*/ 124402 h 676275"/>
                <a:gd name="connsiteX8" fmla="*/ 509345 w 542925"/>
                <a:gd name="connsiteY8" fmla="*/ 78682 h 676275"/>
                <a:gd name="connsiteX9" fmla="*/ 536015 w 542925"/>
                <a:gd name="connsiteY9" fmla="*/ 37724 h 676275"/>
                <a:gd name="connsiteX10" fmla="*/ 524585 w 542925"/>
                <a:gd name="connsiteY10" fmla="*/ 7244 h 676275"/>
                <a:gd name="connsiteX11" fmla="*/ 297890 w 542925"/>
                <a:gd name="connsiteY11" fmla="*/ 39629 h 676275"/>
                <a:gd name="connsiteX12" fmla="*/ 307415 w 542925"/>
                <a:gd name="connsiteY12" fmla="*/ 71062 h 676275"/>
                <a:gd name="connsiteX13" fmla="*/ 436003 w 542925"/>
                <a:gd name="connsiteY13" fmla="*/ 54869 h 676275"/>
                <a:gd name="connsiteX14" fmla="*/ 233120 w 542925"/>
                <a:gd name="connsiteY14" fmla="*/ 208222 h 676275"/>
                <a:gd name="connsiteX15" fmla="*/ 57860 w 542925"/>
                <a:gd name="connsiteY15" fmla="*/ 473969 h 676275"/>
                <a:gd name="connsiteX16" fmla="*/ 7378 w 542925"/>
                <a:gd name="connsiteY16" fmla="*/ 648277 h 676275"/>
                <a:gd name="connsiteX17" fmla="*/ 14045 w 542925"/>
                <a:gd name="connsiteY17" fmla="*/ 670184 h 676275"/>
                <a:gd name="connsiteX18" fmla="*/ 27380 w 542925"/>
                <a:gd name="connsiteY18" fmla="*/ 669232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2925" h="676275">
                  <a:moveTo>
                    <a:pt x="27380" y="669232"/>
                  </a:moveTo>
                  <a:cubicBezTo>
                    <a:pt x="44525" y="565409"/>
                    <a:pt x="83578" y="465397"/>
                    <a:pt x="138823" y="376814"/>
                  </a:cubicBezTo>
                  <a:cubicBezTo>
                    <a:pt x="195020" y="288232"/>
                    <a:pt x="267410" y="209174"/>
                    <a:pt x="352183" y="147262"/>
                  </a:cubicBezTo>
                  <a:cubicBezTo>
                    <a:pt x="394093" y="116782"/>
                    <a:pt x="438860" y="90112"/>
                    <a:pt x="485533" y="68204"/>
                  </a:cubicBezTo>
                  <a:cubicBezTo>
                    <a:pt x="479818" y="77729"/>
                    <a:pt x="475055" y="87254"/>
                    <a:pt x="469340" y="96779"/>
                  </a:cubicBezTo>
                  <a:cubicBezTo>
                    <a:pt x="452195" y="128212"/>
                    <a:pt x="434098" y="160597"/>
                    <a:pt x="416953" y="192029"/>
                  </a:cubicBezTo>
                  <a:cubicBezTo>
                    <a:pt x="412190" y="201554"/>
                    <a:pt x="425525" y="230129"/>
                    <a:pt x="433145" y="216794"/>
                  </a:cubicBezTo>
                  <a:cubicBezTo>
                    <a:pt x="450290" y="186314"/>
                    <a:pt x="467435" y="154882"/>
                    <a:pt x="484580" y="124402"/>
                  </a:cubicBezTo>
                  <a:cubicBezTo>
                    <a:pt x="493153" y="109162"/>
                    <a:pt x="501725" y="93922"/>
                    <a:pt x="509345" y="78682"/>
                  </a:cubicBezTo>
                  <a:cubicBezTo>
                    <a:pt x="516965" y="64394"/>
                    <a:pt x="523633" y="48202"/>
                    <a:pt x="536015" y="37724"/>
                  </a:cubicBezTo>
                  <a:cubicBezTo>
                    <a:pt x="543635" y="31057"/>
                    <a:pt x="535063" y="5339"/>
                    <a:pt x="524585" y="7244"/>
                  </a:cubicBezTo>
                  <a:cubicBezTo>
                    <a:pt x="449338" y="21532"/>
                    <a:pt x="374090" y="32009"/>
                    <a:pt x="297890" y="39629"/>
                  </a:cubicBezTo>
                  <a:cubicBezTo>
                    <a:pt x="287413" y="40582"/>
                    <a:pt x="295033" y="72967"/>
                    <a:pt x="307415" y="71062"/>
                  </a:cubicBezTo>
                  <a:cubicBezTo>
                    <a:pt x="350278" y="66299"/>
                    <a:pt x="393140" y="61537"/>
                    <a:pt x="436003" y="54869"/>
                  </a:cubicBezTo>
                  <a:cubicBezTo>
                    <a:pt x="360755" y="94874"/>
                    <a:pt x="292175" y="147262"/>
                    <a:pt x="233120" y="208222"/>
                  </a:cubicBezTo>
                  <a:cubicBezTo>
                    <a:pt x="158825" y="284422"/>
                    <a:pt x="98818" y="375862"/>
                    <a:pt x="57860" y="473969"/>
                  </a:cubicBezTo>
                  <a:cubicBezTo>
                    <a:pt x="35000" y="530167"/>
                    <a:pt x="17855" y="588269"/>
                    <a:pt x="7378" y="648277"/>
                  </a:cubicBezTo>
                  <a:cubicBezTo>
                    <a:pt x="6425" y="655897"/>
                    <a:pt x="8330" y="665422"/>
                    <a:pt x="14045" y="670184"/>
                  </a:cubicBezTo>
                  <a:cubicBezTo>
                    <a:pt x="20713" y="676852"/>
                    <a:pt x="25475" y="675899"/>
                    <a:pt x="27380" y="66923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2" name="長方形 41" descr="手順を示す背景ボックス">
            <a:extLst>
              <a:ext uri="{FF2B5EF4-FFF2-40B4-BE49-F238E27FC236}">
                <a16:creationId xmlns:a16="http://schemas.microsoft.com/office/drawing/2014/main" id="{3844B058-3CE8-4852-BEF6-257F8549EE99}"/>
              </a:ext>
            </a:extLst>
          </p:cNvPr>
          <p:cNvSpPr/>
          <p:nvPr/>
        </p:nvSpPr>
        <p:spPr>
          <a:xfrm>
            <a:off x="8282947" y="2345290"/>
            <a:ext cx="3803798" cy="3550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5" name="円/楕円 44" title="円形の背景グラフィックス">
            <a:extLst>
              <a:ext uri="{FF2B5EF4-FFF2-40B4-BE49-F238E27FC236}">
                <a16:creationId xmlns:a16="http://schemas.microsoft.com/office/drawing/2014/main" id="{840F97B3-0E1D-40DC-BF8C-2D40E7DDC61C}"/>
              </a:ext>
            </a:extLst>
          </p:cNvPr>
          <p:cNvSpPr/>
          <p:nvPr/>
        </p:nvSpPr>
        <p:spPr>
          <a:xfrm>
            <a:off x="8426865" y="2498870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2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EAFFD73-4869-4CC3-8C60-E7C58E91DDE1}"/>
              </a:ext>
            </a:extLst>
          </p:cNvPr>
          <p:cNvSpPr txBox="1"/>
          <p:nvPr/>
        </p:nvSpPr>
        <p:spPr>
          <a:xfrm>
            <a:off x="8672699" y="3055471"/>
            <a:ext cx="3005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会社のロゴ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BE590BD-3E87-43CE-BDCC-A6A81A224642}"/>
              </a:ext>
            </a:extLst>
          </p:cNvPr>
          <p:cNvSpPr txBox="1"/>
          <p:nvPr/>
        </p:nvSpPr>
        <p:spPr>
          <a:xfrm>
            <a:off x="8672699" y="3659011"/>
            <a:ext cx="30052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会社のロゴを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マスター スライド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上に挿入する</a:t>
            </a:r>
          </a:p>
          <a:p>
            <a:pPr algn="ctr"/>
            <a:b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    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表示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&gt;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 マスター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sym typeface="Wingdings" panose="05000000000000000000" pitchFamily="2" charset="2"/>
            </a:endParaRPr>
          </a:p>
          <a:p>
            <a:pPr algn="ctr" rtl="0"/>
            <a:b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最初のスライド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マスター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を表示してから、プレースホルダー ロゴを削除し、自社のロゴを配置するか、またはテキストを編集します。 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4" name="グラフィック 33" title="アイコンをクリックする">
            <a:extLst>
              <a:ext uri="{FF2B5EF4-FFF2-40B4-BE49-F238E27FC236}">
                <a16:creationId xmlns:a16="http://schemas.microsoft.com/office/drawing/2014/main" id="{CD918641-0E9F-47D8-845F-9A6E26FAFE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9724" y="4492882"/>
            <a:ext cx="199025" cy="199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グラフィック 6" title="テンプレート手順矢印">
            <a:extLst>
              <a:ext uri="{FF2B5EF4-FFF2-40B4-BE49-F238E27FC236}">
                <a16:creationId xmlns:a16="http://schemas.microsoft.com/office/drawing/2014/main" id="{B380D939-B966-40C5-8110-A8705AE6EE34}"/>
              </a:ext>
            </a:extLst>
          </p:cNvPr>
          <p:cNvSpPr/>
          <p:nvPr/>
        </p:nvSpPr>
        <p:spPr>
          <a:xfrm rot="14861138" flipH="1">
            <a:off x="9909280" y="5343808"/>
            <a:ext cx="907492" cy="984181"/>
          </a:xfrm>
          <a:custGeom>
            <a:avLst/>
            <a:gdLst>
              <a:gd name="connsiteX0" fmla="*/ 626791 w 676275"/>
              <a:gd name="connsiteY0" fmla="*/ 456724 h 666750"/>
              <a:gd name="connsiteX1" fmla="*/ 624886 w 676275"/>
              <a:gd name="connsiteY1" fmla="*/ 459581 h 666750"/>
              <a:gd name="connsiteX2" fmla="*/ 500108 w 676275"/>
              <a:gd name="connsiteY2" fmla="*/ 418624 h 666750"/>
              <a:gd name="connsiteX3" fmla="*/ 465818 w 676275"/>
              <a:gd name="connsiteY3" fmla="*/ 415766 h 666750"/>
              <a:gd name="connsiteX4" fmla="*/ 470581 w 676275"/>
              <a:gd name="connsiteY4" fmla="*/ 433864 h 666750"/>
              <a:gd name="connsiteX5" fmla="*/ 605836 w 676275"/>
              <a:gd name="connsiteY5" fmla="*/ 480536 h 666750"/>
              <a:gd name="connsiteX6" fmla="*/ 544876 w 676275"/>
              <a:gd name="connsiteY6" fmla="*/ 507206 h 666750"/>
              <a:gd name="connsiteX7" fmla="*/ 475343 w 676275"/>
              <a:gd name="connsiteY7" fmla="*/ 516731 h 666750"/>
              <a:gd name="connsiteX8" fmla="*/ 456293 w 676275"/>
              <a:gd name="connsiteY8" fmla="*/ 515779 h 666750"/>
              <a:gd name="connsiteX9" fmla="*/ 446768 w 676275"/>
              <a:gd name="connsiteY9" fmla="*/ 514826 h 666750"/>
              <a:gd name="connsiteX10" fmla="*/ 442958 w 676275"/>
              <a:gd name="connsiteY10" fmla="*/ 514826 h 666750"/>
              <a:gd name="connsiteX11" fmla="*/ 441053 w 676275"/>
              <a:gd name="connsiteY11" fmla="*/ 514826 h 666750"/>
              <a:gd name="connsiteX12" fmla="*/ 440101 w 676275"/>
              <a:gd name="connsiteY12" fmla="*/ 514826 h 666750"/>
              <a:gd name="connsiteX13" fmla="*/ 422003 w 676275"/>
              <a:gd name="connsiteY13" fmla="*/ 511016 h 666750"/>
              <a:gd name="connsiteX14" fmla="*/ 406763 w 676275"/>
              <a:gd name="connsiteY14" fmla="*/ 507206 h 666750"/>
              <a:gd name="connsiteX15" fmla="*/ 339136 w 676275"/>
              <a:gd name="connsiteY15" fmla="*/ 472916 h 666750"/>
              <a:gd name="connsiteX16" fmla="*/ 220073 w 676275"/>
              <a:gd name="connsiteY16" fmla="*/ 348139 h 666750"/>
              <a:gd name="connsiteX17" fmla="*/ 132443 w 676275"/>
              <a:gd name="connsiteY17" fmla="*/ 202406 h 666750"/>
              <a:gd name="connsiteX18" fmla="*/ 56243 w 676275"/>
              <a:gd name="connsiteY18" fmla="*/ 22384 h 666750"/>
              <a:gd name="connsiteX19" fmla="*/ 27668 w 676275"/>
              <a:gd name="connsiteY19" fmla="*/ 7144 h 666750"/>
              <a:gd name="connsiteX20" fmla="*/ 7666 w 676275"/>
              <a:gd name="connsiteY20" fmla="*/ 18574 h 666750"/>
              <a:gd name="connsiteX21" fmla="*/ 171496 w 676275"/>
              <a:gd name="connsiteY21" fmla="*/ 346234 h 666750"/>
              <a:gd name="connsiteX22" fmla="*/ 299131 w 676275"/>
              <a:gd name="connsiteY22" fmla="*/ 481489 h 666750"/>
              <a:gd name="connsiteX23" fmla="*/ 467723 w 676275"/>
              <a:gd name="connsiteY23" fmla="*/ 543401 h 666750"/>
              <a:gd name="connsiteX24" fmla="*/ 576308 w 676275"/>
              <a:gd name="connsiteY24" fmla="*/ 531971 h 666750"/>
              <a:gd name="connsiteX25" fmla="*/ 510586 w 676275"/>
              <a:gd name="connsiteY25" fmla="*/ 642461 h 666750"/>
              <a:gd name="connsiteX26" fmla="*/ 524873 w 676275"/>
              <a:gd name="connsiteY26" fmla="*/ 661511 h 666750"/>
              <a:gd name="connsiteX27" fmla="*/ 556306 w 676275"/>
              <a:gd name="connsiteY27" fmla="*/ 659606 h 666750"/>
              <a:gd name="connsiteX28" fmla="*/ 660128 w 676275"/>
              <a:gd name="connsiteY28" fmla="*/ 490061 h 666750"/>
              <a:gd name="connsiteX29" fmla="*/ 669653 w 676275"/>
              <a:gd name="connsiteY29" fmla="*/ 482441 h 666750"/>
              <a:gd name="connsiteX30" fmla="*/ 668701 w 676275"/>
              <a:gd name="connsiteY30" fmla="*/ 476726 h 666750"/>
              <a:gd name="connsiteX31" fmla="*/ 670606 w 676275"/>
              <a:gd name="connsiteY31" fmla="*/ 473869 h 666750"/>
              <a:gd name="connsiteX32" fmla="*/ 626791 w 676275"/>
              <a:gd name="connsiteY32" fmla="*/ 456724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6275" h="666750">
                <a:moveTo>
                  <a:pt x="626791" y="456724"/>
                </a:moveTo>
                <a:cubicBezTo>
                  <a:pt x="625838" y="457676"/>
                  <a:pt x="625838" y="458629"/>
                  <a:pt x="624886" y="459581"/>
                </a:cubicBezTo>
                <a:cubicBezTo>
                  <a:pt x="582023" y="450056"/>
                  <a:pt x="540113" y="436721"/>
                  <a:pt x="500108" y="418624"/>
                </a:cubicBezTo>
                <a:cubicBezTo>
                  <a:pt x="490583" y="413861"/>
                  <a:pt x="476296" y="410051"/>
                  <a:pt x="465818" y="415766"/>
                </a:cubicBezTo>
                <a:cubicBezTo>
                  <a:pt x="456293" y="421481"/>
                  <a:pt x="463913" y="431006"/>
                  <a:pt x="470581" y="433864"/>
                </a:cubicBezTo>
                <a:cubicBezTo>
                  <a:pt x="514396" y="453866"/>
                  <a:pt x="559163" y="469106"/>
                  <a:pt x="605836" y="480536"/>
                </a:cubicBezTo>
                <a:cubicBezTo>
                  <a:pt x="586786" y="491966"/>
                  <a:pt x="566783" y="501491"/>
                  <a:pt x="544876" y="507206"/>
                </a:cubicBezTo>
                <a:cubicBezTo>
                  <a:pt x="522968" y="513874"/>
                  <a:pt x="496298" y="516731"/>
                  <a:pt x="475343" y="516731"/>
                </a:cubicBezTo>
                <a:cubicBezTo>
                  <a:pt x="468676" y="516731"/>
                  <a:pt x="462961" y="516731"/>
                  <a:pt x="456293" y="515779"/>
                </a:cubicBezTo>
                <a:cubicBezTo>
                  <a:pt x="453436" y="515779"/>
                  <a:pt x="449626" y="514826"/>
                  <a:pt x="446768" y="514826"/>
                </a:cubicBezTo>
                <a:cubicBezTo>
                  <a:pt x="445816" y="514826"/>
                  <a:pt x="443911" y="514826"/>
                  <a:pt x="442958" y="514826"/>
                </a:cubicBezTo>
                <a:cubicBezTo>
                  <a:pt x="442006" y="514826"/>
                  <a:pt x="442006" y="514826"/>
                  <a:pt x="441053" y="514826"/>
                </a:cubicBezTo>
                <a:cubicBezTo>
                  <a:pt x="441053" y="514826"/>
                  <a:pt x="440101" y="514826"/>
                  <a:pt x="440101" y="514826"/>
                </a:cubicBezTo>
                <a:cubicBezTo>
                  <a:pt x="434386" y="513874"/>
                  <a:pt x="427718" y="512921"/>
                  <a:pt x="422003" y="511016"/>
                </a:cubicBezTo>
                <a:cubicBezTo>
                  <a:pt x="414383" y="509111"/>
                  <a:pt x="413431" y="509111"/>
                  <a:pt x="406763" y="507206"/>
                </a:cubicBezTo>
                <a:cubicBezTo>
                  <a:pt x="382951" y="499586"/>
                  <a:pt x="361043" y="488156"/>
                  <a:pt x="339136" y="472916"/>
                </a:cubicBezTo>
                <a:cubicBezTo>
                  <a:pt x="292463" y="439579"/>
                  <a:pt x="253411" y="394811"/>
                  <a:pt x="220073" y="348139"/>
                </a:cubicBezTo>
                <a:cubicBezTo>
                  <a:pt x="186736" y="302419"/>
                  <a:pt x="157208" y="252889"/>
                  <a:pt x="132443" y="202406"/>
                </a:cubicBezTo>
                <a:cubicBezTo>
                  <a:pt x="103868" y="144304"/>
                  <a:pt x="79103" y="83344"/>
                  <a:pt x="56243" y="22384"/>
                </a:cubicBezTo>
                <a:cubicBezTo>
                  <a:pt x="52433" y="11906"/>
                  <a:pt x="38146" y="8096"/>
                  <a:pt x="27668" y="7144"/>
                </a:cubicBezTo>
                <a:cubicBezTo>
                  <a:pt x="21953" y="7144"/>
                  <a:pt x="3856" y="8096"/>
                  <a:pt x="7666" y="18574"/>
                </a:cubicBezTo>
                <a:cubicBezTo>
                  <a:pt x="50528" y="132874"/>
                  <a:pt x="99106" y="247174"/>
                  <a:pt x="171496" y="346234"/>
                </a:cubicBezTo>
                <a:cubicBezTo>
                  <a:pt x="207691" y="395764"/>
                  <a:pt x="249601" y="444341"/>
                  <a:pt x="299131" y="481489"/>
                </a:cubicBezTo>
                <a:cubicBezTo>
                  <a:pt x="348661" y="517684"/>
                  <a:pt x="406763" y="538639"/>
                  <a:pt x="467723" y="543401"/>
                </a:cubicBezTo>
                <a:cubicBezTo>
                  <a:pt x="503918" y="545306"/>
                  <a:pt x="541066" y="542449"/>
                  <a:pt x="576308" y="531971"/>
                </a:cubicBezTo>
                <a:cubicBezTo>
                  <a:pt x="553448" y="568166"/>
                  <a:pt x="531541" y="605314"/>
                  <a:pt x="510586" y="642461"/>
                </a:cubicBezTo>
                <a:cubicBezTo>
                  <a:pt x="505823" y="651986"/>
                  <a:pt x="517253" y="658654"/>
                  <a:pt x="524873" y="661511"/>
                </a:cubicBezTo>
                <a:cubicBezTo>
                  <a:pt x="531541" y="664369"/>
                  <a:pt x="551543" y="668179"/>
                  <a:pt x="556306" y="659606"/>
                </a:cubicBezTo>
                <a:cubicBezTo>
                  <a:pt x="588691" y="601504"/>
                  <a:pt x="622981" y="545306"/>
                  <a:pt x="660128" y="490061"/>
                </a:cubicBezTo>
                <a:cubicBezTo>
                  <a:pt x="664891" y="489109"/>
                  <a:pt x="668701" y="487204"/>
                  <a:pt x="669653" y="482441"/>
                </a:cubicBezTo>
                <a:cubicBezTo>
                  <a:pt x="670606" y="480536"/>
                  <a:pt x="669653" y="478631"/>
                  <a:pt x="668701" y="476726"/>
                </a:cubicBezTo>
                <a:cubicBezTo>
                  <a:pt x="669653" y="475774"/>
                  <a:pt x="669653" y="474821"/>
                  <a:pt x="670606" y="473869"/>
                </a:cubicBezTo>
                <a:cubicBezTo>
                  <a:pt x="683941" y="457676"/>
                  <a:pt x="636316" y="443389"/>
                  <a:pt x="626791" y="4567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長方形 35" descr="手順を示す背景ボックス">
            <a:extLst>
              <a:ext uri="{FF2B5EF4-FFF2-40B4-BE49-F238E27FC236}">
                <a16:creationId xmlns:a16="http://schemas.microsoft.com/office/drawing/2014/main" id="{076CBD10-D15D-4FC1-8D9B-B4BEB3C1E3E5}"/>
              </a:ext>
            </a:extLst>
          </p:cNvPr>
          <p:cNvSpPr/>
          <p:nvPr/>
        </p:nvSpPr>
        <p:spPr>
          <a:xfrm>
            <a:off x="78734" y="4335681"/>
            <a:ext cx="8126850" cy="19328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円/楕円 43" title="円形の背景グラフィックス">
            <a:extLst>
              <a:ext uri="{FF2B5EF4-FFF2-40B4-BE49-F238E27FC236}">
                <a16:creationId xmlns:a16="http://schemas.microsoft.com/office/drawing/2014/main" id="{AD5E115B-A01C-4789-8FA0-CA1A95794CDC}"/>
              </a:ext>
            </a:extLst>
          </p:cNvPr>
          <p:cNvSpPr/>
          <p:nvPr/>
        </p:nvSpPr>
        <p:spPr>
          <a:xfrm>
            <a:off x="7640194" y="4463794"/>
            <a:ext cx="426811" cy="42681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3</a:t>
            </a:r>
            <a:endParaRPr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2C20CDD-0E88-460E-B553-CC0BFE2D7E81}"/>
              </a:ext>
            </a:extLst>
          </p:cNvPr>
          <p:cNvSpPr txBox="1"/>
          <p:nvPr/>
        </p:nvSpPr>
        <p:spPr>
          <a:xfrm>
            <a:off x="4026334" y="4470565"/>
            <a:ext cx="3118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色を選択する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EDD0AB6-01C4-4545-BA3F-9047F2A0799E}"/>
              </a:ext>
            </a:extLst>
          </p:cNvPr>
          <p:cNvSpPr txBox="1"/>
          <p:nvPr/>
        </p:nvSpPr>
        <p:spPr>
          <a:xfrm>
            <a:off x="4026335" y="4919304"/>
            <a:ext cx="36138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色を変更する 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マスター スライド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ビューのテーマ</a:t>
            </a:r>
            <a:b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b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表示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&gt;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スライド マスター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&gt;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配色 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下向き矢印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5" name="グラフィック 34" title="アイコンをクリックする">
            <a:extLst>
              <a:ext uri="{FF2B5EF4-FFF2-40B4-BE49-F238E27FC236}">
                <a16:creationId xmlns:a16="http://schemas.microsoft.com/office/drawing/2014/main" id="{FE77A636-0A2F-43A6-A666-027B31BBE48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57289" y="5750113"/>
            <a:ext cx="199025" cy="199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画像 23">
            <a:extLst>
              <a:ext uri="{FF2B5EF4-FFF2-40B4-BE49-F238E27FC236}">
                <a16:creationId xmlns:a16="http://schemas.microsoft.com/office/drawing/2014/main" id="{15E4CC77-F166-480D-B4C3-5D8B486794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91" y="4703191"/>
            <a:ext cx="2734442" cy="118682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E816D14-AD3C-4935-8CBF-20A2233CD8EE}"/>
              </a:ext>
            </a:extLst>
          </p:cNvPr>
          <p:cNvSpPr txBox="1"/>
          <p:nvPr/>
        </p:nvSpPr>
        <p:spPr>
          <a:xfrm>
            <a:off x="9181559" y="930462"/>
            <a:ext cx="1800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マスター テンプレートの使用について詳しい知識のあるユーザーの場合は、このスライドを削除する</a:t>
            </a:r>
          </a:p>
        </p:txBody>
      </p:sp>
      <p:grpSp>
        <p:nvGrpSpPr>
          <p:cNvPr id="54" name="グループ 53" title="ゴミ箱のグラフィック">
            <a:extLst>
              <a:ext uri="{FF2B5EF4-FFF2-40B4-BE49-F238E27FC236}">
                <a16:creationId xmlns:a16="http://schemas.microsoft.com/office/drawing/2014/main" id="{EDB4B58C-F60B-48DA-BCAD-2112E9BE7B4D}"/>
              </a:ext>
            </a:extLst>
          </p:cNvPr>
          <p:cNvGrpSpPr/>
          <p:nvPr/>
        </p:nvGrpSpPr>
        <p:grpSpPr>
          <a:xfrm>
            <a:off x="10990548" y="876479"/>
            <a:ext cx="687382" cy="687382"/>
            <a:chOff x="11174860" y="467747"/>
            <a:chExt cx="687382" cy="687382"/>
          </a:xfrm>
        </p:grpSpPr>
        <p:sp>
          <p:nvSpPr>
            <p:cNvPr id="53" name="円/楕円 52" title="円形の背景グラフィックス">
              <a:extLst>
                <a:ext uri="{FF2B5EF4-FFF2-40B4-BE49-F238E27FC236}">
                  <a16:creationId xmlns:a16="http://schemas.microsoft.com/office/drawing/2014/main" id="{FAD8A723-1B46-4241-82C6-307FB9AFAA72}"/>
                </a:ext>
              </a:extLst>
            </p:cNvPr>
            <p:cNvSpPr/>
            <p:nvPr/>
          </p:nvSpPr>
          <p:spPr>
            <a:xfrm>
              <a:off x="11174860" y="467747"/>
              <a:ext cx="687382" cy="68738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9" name="グラフィック 47" title="ゴミ箱アイコン">
              <a:extLst>
                <a:ext uri="{FF2B5EF4-FFF2-40B4-BE49-F238E27FC236}">
                  <a16:creationId xmlns:a16="http://schemas.microsoft.com/office/drawing/2014/main" id="{8DA3E33B-4A06-4660-8AE8-549D26985401}"/>
                </a:ext>
              </a:extLst>
            </p:cNvPr>
            <p:cNvSpPr/>
            <p:nvPr/>
          </p:nvSpPr>
          <p:spPr>
            <a:xfrm>
              <a:off x="11388555" y="650855"/>
              <a:ext cx="259992" cy="321166"/>
            </a:xfrm>
            <a:custGeom>
              <a:avLst/>
              <a:gdLst>
                <a:gd name="connsiteX0" fmla="*/ 407881 w 418718"/>
                <a:gd name="connsiteY0" fmla="*/ 116995 h 517240"/>
                <a:gd name="connsiteX1" fmla="*/ 406403 w 418718"/>
                <a:gd name="connsiteY1" fmla="*/ 129803 h 517240"/>
                <a:gd name="connsiteX2" fmla="*/ 19951 w 418718"/>
                <a:gd name="connsiteY2" fmla="*/ 129803 h 517240"/>
                <a:gd name="connsiteX3" fmla="*/ 18473 w 418718"/>
                <a:gd name="connsiteY3" fmla="*/ 116995 h 517240"/>
                <a:gd name="connsiteX4" fmla="*/ 78818 w 418718"/>
                <a:gd name="connsiteY4" fmla="*/ 57635 h 517240"/>
                <a:gd name="connsiteX5" fmla="*/ 136453 w 418718"/>
                <a:gd name="connsiteY5" fmla="*/ 57635 h 517240"/>
                <a:gd name="connsiteX6" fmla="*/ 175122 w 418718"/>
                <a:gd name="connsiteY6" fmla="*/ 18474 h 517240"/>
                <a:gd name="connsiteX7" fmla="*/ 175369 w 418718"/>
                <a:gd name="connsiteY7" fmla="*/ 18473 h 517240"/>
                <a:gd name="connsiteX8" fmla="*/ 251231 w 418718"/>
                <a:gd name="connsiteY8" fmla="*/ 18473 h 517240"/>
                <a:gd name="connsiteX9" fmla="*/ 289408 w 418718"/>
                <a:gd name="connsiteY9" fmla="*/ 57389 h 517240"/>
                <a:gd name="connsiteX10" fmla="*/ 289408 w 418718"/>
                <a:gd name="connsiteY10" fmla="*/ 57389 h 517240"/>
                <a:gd name="connsiteX11" fmla="*/ 347044 w 418718"/>
                <a:gd name="connsiteY11" fmla="*/ 57389 h 517240"/>
                <a:gd name="connsiteX12" fmla="*/ 407881 w 418718"/>
                <a:gd name="connsiteY12" fmla="*/ 116995 h 517240"/>
                <a:gd name="connsiteX13" fmla="*/ 36453 w 418718"/>
                <a:gd name="connsiteY13" fmla="*/ 157389 h 517240"/>
                <a:gd name="connsiteX14" fmla="*/ 389901 w 418718"/>
                <a:gd name="connsiteY14" fmla="*/ 157389 h 517240"/>
                <a:gd name="connsiteX15" fmla="*/ 389901 w 418718"/>
                <a:gd name="connsiteY15" fmla="*/ 456896 h 517240"/>
                <a:gd name="connsiteX16" fmla="*/ 349507 w 418718"/>
                <a:gd name="connsiteY16" fmla="*/ 509359 h 517240"/>
                <a:gd name="connsiteX17" fmla="*/ 336453 w 418718"/>
                <a:gd name="connsiteY17" fmla="*/ 511083 h 517240"/>
                <a:gd name="connsiteX18" fmla="*/ 87931 w 418718"/>
                <a:gd name="connsiteY18" fmla="*/ 511083 h 517240"/>
                <a:gd name="connsiteX19" fmla="*/ 36452 w 418718"/>
                <a:gd name="connsiteY19" fmla="*/ 457172 h 517240"/>
                <a:gd name="connsiteX20" fmla="*/ 36453 w 418718"/>
                <a:gd name="connsiteY20" fmla="*/ 457142 h 517240"/>
                <a:gd name="connsiteX21" fmla="*/ 36453 w 418718"/>
                <a:gd name="connsiteY21" fmla="*/ 157635 h 517240"/>
                <a:gd name="connsiteX22" fmla="*/ 282758 w 418718"/>
                <a:gd name="connsiteY22" fmla="*/ 440640 h 517240"/>
                <a:gd name="connsiteX23" fmla="*/ 300492 w 418718"/>
                <a:gd name="connsiteY23" fmla="*/ 458374 h 517240"/>
                <a:gd name="connsiteX24" fmla="*/ 301724 w 418718"/>
                <a:gd name="connsiteY24" fmla="*/ 458374 h 517240"/>
                <a:gd name="connsiteX25" fmla="*/ 318719 w 418718"/>
                <a:gd name="connsiteY25" fmla="*/ 439654 h 517240"/>
                <a:gd name="connsiteX26" fmla="*/ 318719 w 418718"/>
                <a:gd name="connsiteY26" fmla="*/ 229556 h 517240"/>
                <a:gd name="connsiteX27" fmla="*/ 318719 w 418718"/>
                <a:gd name="connsiteY27" fmla="*/ 222906 h 517240"/>
                <a:gd name="connsiteX28" fmla="*/ 296379 w 418718"/>
                <a:gd name="connsiteY28" fmla="*/ 210762 h 517240"/>
                <a:gd name="connsiteX29" fmla="*/ 283497 w 418718"/>
                <a:gd name="connsiteY29" fmla="*/ 227832 h 517240"/>
                <a:gd name="connsiteX30" fmla="*/ 283497 w 418718"/>
                <a:gd name="connsiteY30" fmla="*/ 440640 h 517240"/>
                <a:gd name="connsiteX31" fmla="*/ 194088 w 418718"/>
                <a:gd name="connsiteY31" fmla="*/ 440640 h 517240"/>
                <a:gd name="connsiteX32" fmla="*/ 211822 w 418718"/>
                <a:gd name="connsiteY32" fmla="*/ 458374 h 517240"/>
                <a:gd name="connsiteX33" fmla="*/ 215517 w 418718"/>
                <a:gd name="connsiteY33" fmla="*/ 458374 h 517240"/>
                <a:gd name="connsiteX34" fmla="*/ 232019 w 418718"/>
                <a:gd name="connsiteY34" fmla="*/ 439654 h 517240"/>
                <a:gd name="connsiteX35" fmla="*/ 232019 w 418718"/>
                <a:gd name="connsiteY35" fmla="*/ 229310 h 517240"/>
                <a:gd name="connsiteX36" fmla="*/ 232019 w 418718"/>
                <a:gd name="connsiteY36" fmla="*/ 222906 h 517240"/>
                <a:gd name="connsiteX37" fmla="*/ 214532 w 418718"/>
                <a:gd name="connsiteY37" fmla="*/ 209852 h 517240"/>
                <a:gd name="connsiteX38" fmla="*/ 197044 w 418718"/>
                <a:gd name="connsiteY38" fmla="*/ 228078 h 517240"/>
                <a:gd name="connsiteX39" fmla="*/ 197044 w 418718"/>
                <a:gd name="connsiteY39" fmla="*/ 440640 h 517240"/>
                <a:gd name="connsiteX40" fmla="*/ 105419 w 418718"/>
                <a:gd name="connsiteY40" fmla="*/ 440640 h 517240"/>
                <a:gd name="connsiteX41" fmla="*/ 123153 w 418718"/>
                <a:gd name="connsiteY41" fmla="*/ 458374 h 517240"/>
                <a:gd name="connsiteX42" fmla="*/ 123153 w 418718"/>
                <a:gd name="connsiteY42" fmla="*/ 458374 h 517240"/>
                <a:gd name="connsiteX43" fmla="*/ 141641 w 418718"/>
                <a:gd name="connsiteY43" fmla="*/ 441948 h 517240"/>
                <a:gd name="connsiteX44" fmla="*/ 141625 w 418718"/>
                <a:gd name="connsiteY44" fmla="*/ 439654 h 517240"/>
                <a:gd name="connsiteX45" fmla="*/ 141625 w 418718"/>
                <a:gd name="connsiteY45" fmla="*/ 229310 h 517240"/>
                <a:gd name="connsiteX46" fmla="*/ 141625 w 418718"/>
                <a:gd name="connsiteY46" fmla="*/ 222906 h 517240"/>
                <a:gd name="connsiteX47" fmla="*/ 120363 w 418718"/>
                <a:gd name="connsiteY47" fmla="*/ 209605 h 517240"/>
                <a:gd name="connsiteX48" fmla="*/ 106650 w 418718"/>
                <a:gd name="connsiteY48" fmla="*/ 228078 h 517240"/>
                <a:gd name="connsiteX49" fmla="*/ 106650 w 418718"/>
                <a:gd name="connsiteY49" fmla="*/ 440640 h 51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18718" h="517240">
                  <a:moveTo>
                    <a:pt x="407881" y="116995"/>
                  </a:moveTo>
                  <a:cubicBezTo>
                    <a:pt x="407876" y="121306"/>
                    <a:pt x="407379" y="125603"/>
                    <a:pt x="406403" y="129803"/>
                  </a:cubicBezTo>
                  <a:lnTo>
                    <a:pt x="19951" y="129803"/>
                  </a:lnTo>
                  <a:cubicBezTo>
                    <a:pt x="18974" y="125603"/>
                    <a:pt x="18479" y="121306"/>
                    <a:pt x="18473" y="116995"/>
                  </a:cubicBezTo>
                  <a:cubicBezTo>
                    <a:pt x="19011" y="84053"/>
                    <a:pt x="45871" y="57631"/>
                    <a:pt x="78818" y="57635"/>
                  </a:cubicBezTo>
                  <a:lnTo>
                    <a:pt x="136453" y="57635"/>
                  </a:lnTo>
                  <a:cubicBezTo>
                    <a:pt x="136317" y="36143"/>
                    <a:pt x="153630" y="18610"/>
                    <a:pt x="175122" y="18474"/>
                  </a:cubicBezTo>
                  <a:cubicBezTo>
                    <a:pt x="175204" y="18473"/>
                    <a:pt x="175287" y="18473"/>
                    <a:pt x="175369" y="18473"/>
                  </a:cubicBezTo>
                  <a:lnTo>
                    <a:pt x="251231" y="18473"/>
                  </a:lnTo>
                  <a:cubicBezTo>
                    <a:pt x="272492" y="18743"/>
                    <a:pt x="289546" y="36127"/>
                    <a:pt x="289408" y="57389"/>
                  </a:cubicBezTo>
                  <a:lnTo>
                    <a:pt x="289408" y="57389"/>
                  </a:lnTo>
                  <a:lnTo>
                    <a:pt x="347044" y="57389"/>
                  </a:lnTo>
                  <a:cubicBezTo>
                    <a:pt x="380278" y="57115"/>
                    <a:pt x="407475" y="83763"/>
                    <a:pt x="407881" y="116995"/>
                  </a:cubicBezTo>
                  <a:close/>
                  <a:moveTo>
                    <a:pt x="36453" y="157389"/>
                  </a:moveTo>
                  <a:lnTo>
                    <a:pt x="389901" y="157389"/>
                  </a:lnTo>
                  <a:lnTo>
                    <a:pt x="389901" y="456896"/>
                  </a:lnTo>
                  <a:cubicBezTo>
                    <a:pt x="390566" y="481746"/>
                    <a:pt x="373699" y="503649"/>
                    <a:pt x="349507" y="509359"/>
                  </a:cubicBezTo>
                  <a:cubicBezTo>
                    <a:pt x="345261" y="510553"/>
                    <a:pt x="340864" y="511132"/>
                    <a:pt x="336453" y="511083"/>
                  </a:cubicBezTo>
                  <a:lnTo>
                    <a:pt x="87931" y="511083"/>
                  </a:lnTo>
                  <a:cubicBezTo>
                    <a:pt x="58828" y="510410"/>
                    <a:pt x="35780" y="486273"/>
                    <a:pt x="36452" y="457172"/>
                  </a:cubicBezTo>
                  <a:cubicBezTo>
                    <a:pt x="36453" y="457162"/>
                    <a:pt x="36453" y="457152"/>
                    <a:pt x="36453" y="457142"/>
                  </a:cubicBezTo>
                  <a:lnTo>
                    <a:pt x="36453" y="157635"/>
                  </a:lnTo>
                  <a:close/>
                  <a:moveTo>
                    <a:pt x="282758" y="440640"/>
                  </a:moveTo>
                  <a:cubicBezTo>
                    <a:pt x="282758" y="450433"/>
                    <a:pt x="290699" y="458374"/>
                    <a:pt x="300492" y="458374"/>
                  </a:cubicBezTo>
                  <a:lnTo>
                    <a:pt x="301724" y="458374"/>
                  </a:lnTo>
                  <a:cubicBezTo>
                    <a:pt x="311561" y="457842"/>
                    <a:pt x="319137" y="449497"/>
                    <a:pt x="318719" y="439654"/>
                  </a:cubicBezTo>
                  <a:lnTo>
                    <a:pt x="318719" y="229556"/>
                  </a:lnTo>
                  <a:cubicBezTo>
                    <a:pt x="318960" y="227346"/>
                    <a:pt x="318960" y="225116"/>
                    <a:pt x="318719" y="222906"/>
                  </a:cubicBezTo>
                  <a:cubicBezTo>
                    <a:pt x="315903" y="213383"/>
                    <a:pt x="305901" y="207947"/>
                    <a:pt x="296379" y="210762"/>
                  </a:cubicBezTo>
                  <a:cubicBezTo>
                    <a:pt x="288800" y="213004"/>
                    <a:pt x="283573" y="219930"/>
                    <a:pt x="283497" y="227832"/>
                  </a:cubicBezTo>
                  <a:lnTo>
                    <a:pt x="283497" y="440640"/>
                  </a:lnTo>
                  <a:close/>
                  <a:moveTo>
                    <a:pt x="194088" y="440640"/>
                  </a:moveTo>
                  <a:cubicBezTo>
                    <a:pt x="194088" y="450433"/>
                    <a:pt x="202028" y="458374"/>
                    <a:pt x="211822" y="458374"/>
                  </a:cubicBezTo>
                  <a:lnTo>
                    <a:pt x="215517" y="458374"/>
                  </a:lnTo>
                  <a:cubicBezTo>
                    <a:pt x="225220" y="457714"/>
                    <a:pt x="232582" y="449364"/>
                    <a:pt x="232019" y="439654"/>
                  </a:cubicBezTo>
                  <a:lnTo>
                    <a:pt x="232019" y="229310"/>
                  </a:lnTo>
                  <a:cubicBezTo>
                    <a:pt x="232513" y="227204"/>
                    <a:pt x="232513" y="225012"/>
                    <a:pt x="232019" y="222906"/>
                  </a:cubicBezTo>
                  <a:cubicBezTo>
                    <a:pt x="229874" y="215059"/>
                    <a:pt x="222665" y="209677"/>
                    <a:pt x="214532" y="209852"/>
                  </a:cubicBezTo>
                  <a:cubicBezTo>
                    <a:pt x="204698" y="210120"/>
                    <a:pt x="196906" y="218242"/>
                    <a:pt x="197044" y="228078"/>
                  </a:cubicBezTo>
                  <a:lnTo>
                    <a:pt x="197044" y="440640"/>
                  </a:lnTo>
                  <a:close/>
                  <a:moveTo>
                    <a:pt x="105419" y="440640"/>
                  </a:moveTo>
                  <a:cubicBezTo>
                    <a:pt x="105419" y="450433"/>
                    <a:pt x="113358" y="458374"/>
                    <a:pt x="123153" y="458374"/>
                  </a:cubicBezTo>
                  <a:lnTo>
                    <a:pt x="123153" y="458374"/>
                  </a:lnTo>
                  <a:cubicBezTo>
                    <a:pt x="132794" y="458943"/>
                    <a:pt x="141071" y="451588"/>
                    <a:pt x="141641" y="441948"/>
                  </a:cubicBezTo>
                  <a:cubicBezTo>
                    <a:pt x="141686" y="441184"/>
                    <a:pt x="141681" y="440418"/>
                    <a:pt x="141625" y="439654"/>
                  </a:cubicBezTo>
                  <a:lnTo>
                    <a:pt x="141625" y="229310"/>
                  </a:lnTo>
                  <a:cubicBezTo>
                    <a:pt x="142119" y="227204"/>
                    <a:pt x="142119" y="225012"/>
                    <a:pt x="141625" y="222906"/>
                  </a:cubicBezTo>
                  <a:cubicBezTo>
                    <a:pt x="139427" y="213362"/>
                    <a:pt x="129908" y="207407"/>
                    <a:pt x="120363" y="209605"/>
                  </a:cubicBezTo>
                  <a:cubicBezTo>
                    <a:pt x="111876" y="211560"/>
                    <a:pt x="106065" y="219389"/>
                    <a:pt x="106650" y="228078"/>
                  </a:cubicBezTo>
                  <a:lnTo>
                    <a:pt x="106650" y="44064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en-US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8DC1F28-E3FD-416B-8C76-7556A49440F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4B73C415-D670-4716-A5EC-CC4D52CA2BAC}" type="slidenum">
              <a:rPr lang="en-US" altLang="ja-JP" smtClean="0">
                <a:ea typeface="Meiryo UI" panose="020B0604030504040204" pitchFamily="50" charset="-128"/>
              </a:rPr>
              <a:pPr/>
              <a:t>11</a:t>
            </a:fld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32" name="グラフィック 18" title="テンプレート手順矢印">
            <a:extLst>
              <a:ext uri="{FF2B5EF4-FFF2-40B4-BE49-F238E27FC236}">
                <a16:creationId xmlns:a16="http://schemas.microsoft.com/office/drawing/2014/main" id="{1C423936-E785-4AA4-AE30-B44E99C3D5C5}"/>
              </a:ext>
            </a:extLst>
          </p:cNvPr>
          <p:cNvSpPr/>
          <p:nvPr/>
        </p:nvSpPr>
        <p:spPr>
          <a:xfrm rot="5780139" flipV="1">
            <a:off x="3285983" y="4533966"/>
            <a:ext cx="659696" cy="821727"/>
          </a:xfrm>
          <a:custGeom>
            <a:avLst/>
            <a:gdLst>
              <a:gd name="connsiteX0" fmla="*/ 27380 w 542925"/>
              <a:gd name="connsiteY0" fmla="*/ 669232 h 676275"/>
              <a:gd name="connsiteX1" fmla="*/ 138823 w 542925"/>
              <a:gd name="connsiteY1" fmla="*/ 376814 h 676275"/>
              <a:gd name="connsiteX2" fmla="*/ 352183 w 542925"/>
              <a:gd name="connsiteY2" fmla="*/ 147262 h 676275"/>
              <a:gd name="connsiteX3" fmla="*/ 485533 w 542925"/>
              <a:gd name="connsiteY3" fmla="*/ 68204 h 676275"/>
              <a:gd name="connsiteX4" fmla="*/ 469340 w 542925"/>
              <a:gd name="connsiteY4" fmla="*/ 96779 h 676275"/>
              <a:gd name="connsiteX5" fmla="*/ 416953 w 542925"/>
              <a:gd name="connsiteY5" fmla="*/ 192029 h 676275"/>
              <a:gd name="connsiteX6" fmla="*/ 433145 w 542925"/>
              <a:gd name="connsiteY6" fmla="*/ 216794 h 676275"/>
              <a:gd name="connsiteX7" fmla="*/ 484580 w 542925"/>
              <a:gd name="connsiteY7" fmla="*/ 124402 h 676275"/>
              <a:gd name="connsiteX8" fmla="*/ 509345 w 542925"/>
              <a:gd name="connsiteY8" fmla="*/ 78682 h 676275"/>
              <a:gd name="connsiteX9" fmla="*/ 536015 w 542925"/>
              <a:gd name="connsiteY9" fmla="*/ 37724 h 676275"/>
              <a:gd name="connsiteX10" fmla="*/ 524585 w 542925"/>
              <a:gd name="connsiteY10" fmla="*/ 7244 h 676275"/>
              <a:gd name="connsiteX11" fmla="*/ 297890 w 542925"/>
              <a:gd name="connsiteY11" fmla="*/ 39629 h 676275"/>
              <a:gd name="connsiteX12" fmla="*/ 307415 w 542925"/>
              <a:gd name="connsiteY12" fmla="*/ 71062 h 676275"/>
              <a:gd name="connsiteX13" fmla="*/ 436003 w 542925"/>
              <a:gd name="connsiteY13" fmla="*/ 54869 h 676275"/>
              <a:gd name="connsiteX14" fmla="*/ 233120 w 542925"/>
              <a:gd name="connsiteY14" fmla="*/ 208222 h 676275"/>
              <a:gd name="connsiteX15" fmla="*/ 57860 w 542925"/>
              <a:gd name="connsiteY15" fmla="*/ 473969 h 676275"/>
              <a:gd name="connsiteX16" fmla="*/ 7378 w 542925"/>
              <a:gd name="connsiteY16" fmla="*/ 648277 h 676275"/>
              <a:gd name="connsiteX17" fmla="*/ 14045 w 542925"/>
              <a:gd name="connsiteY17" fmla="*/ 670184 h 676275"/>
              <a:gd name="connsiteX18" fmla="*/ 27380 w 542925"/>
              <a:gd name="connsiteY18" fmla="*/ 669232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2925" h="676275">
                <a:moveTo>
                  <a:pt x="27380" y="669232"/>
                </a:moveTo>
                <a:cubicBezTo>
                  <a:pt x="44525" y="565409"/>
                  <a:pt x="83578" y="465397"/>
                  <a:pt x="138823" y="376814"/>
                </a:cubicBezTo>
                <a:cubicBezTo>
                  <a:pt x="195020" y="288232"/>
                  <a:pt x="267410" y="209174"/>
                  <a:pt x="352183" y="147262"/>
                </a:cubicBezTo>
                <a:cubicBezTo>
                  <a:pt x="394093" y="116782"/>
                  <a:pt x="438860" y="90112"/>
                  <a:pt x="485533" y="68204"/>
                </a:cubicBezTo>
                <a:cubicBezTo>
                  <a:pt x="479818" y="77729"/>
                  <a:pt x="475055" y="87254"/>
                  <a:pt x="469340" y="96779"/>
                </a:cubicBezTo>
                <a:cubicBezTo>
                  <a:pt x="452195" y="128212"/>
                  <a:pt x="434098" y="160597"/>
                  <a:pt x="416953" y="192029"/>
                </a:cubicBezTo>
                <a:cubicBezTo>
                  <a:pt x="412190" y="201554"/>
                  <a:pt x="425525" y="230129"/>
                  <a:pt x="433145" y="216794"/>
                </a:cubicBezTo>
                <a:cubicBezTo>
                  <a:pt x="450290" y="186314"/>
                  <a:pt x="467435" y="154882"/>
                  <a:pt x="484580" y="124402"/>
                </a:cubicBezTo>
                <a:cubicBezTo>
                  <a:pt x="493153" y="109162"/>
                  <a:pt x="501725" y="93922"/>
                  <a:pt x="509345" y="78682"/>
                </a:cubicBezTo>
                <a:cubicBezTo>
                  <a:pt x="516965" y="64394"/>
                  <a:pt x="523633" y="48202"/>
                  <a:pt x="536015" y="37724"/>
                </a:cubicBezTo>
                <a:cubicBezTo>
                  <a:pt x="543635" y="31057"/>
                  <a:pt x="535063" y="5339"/>
                  <a:pt x="524585" y="7244"/>
                </a:cubicBezTo>
                <a:cubicBezTo>
                  <a:pt x="449338" y="21532"/>
                  <a:pt x="374090" y="32009"/>
                  <a:pt x="297890" y="39629"/>
                </a:cubicBezTo>
                <a:cubicBezTo>
                  <a:pt x="287413" y="40582"/>
                  <a:pt x="295033" y="72967"/>
                  <a:pt x="307415" y="71062"/>
                </a:cubicBezTo>
                <a:cubicBezTo>
                  <a:pt x="350278" y="66299"/>
                  <a:pt x="393140" y="61537"/>
                  <a:pt x="436003" y="54869"/>
                </a:cubicBezTo>
                <a:cubicBezTo>
                  <a:pt x="360755" y="94874"/>
                  <a:pt x="292175" y="147262"/>
                  <a:pt x="233120" y="208222"/>
                </a:cubicBezTo>
                <a:cubicBezTo>
                  <a:pt x="158825" y="284422"/>
                  <a:pt x="98818" y="375862"/>
                  <a:pt x="57860" y="473969"/>
                </a:cubicBezTo>
                <a:cubicBezTo>
                  <a:pt x="35000" y="530167"/>
                  <a:pt x="17855" y="588269"/>
                  <a:pt x="7378" y="648277"/>
                </a:cubicBezTo>
                <a:cubicBezTo>
                  <a:pt x="6425" y="655897"/>
                  <a:pt x="8330" y="665422"/>
                  <a:pt x="14045" y="670184"/>
                </a:cubicBezTo>
                <a:cubicBezTo>
                  <a:pt x="20713" y="676852"/>
                  <a:pt x="25475" y="675899"/>
                  <a:pt x="27380" y="66923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ED1E945E-7E95-C71A-4250-F8FA23A2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259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US" altLang="ja-JP" sz="2800" dirty="0">
                <a:ea typeface="Meiryo UI" panose="020B0604030504040204" pitchFamily="50" charset="-128"/>
              </a:rPr>
              <a:t>Lorem ipsum dolor sit </a:t>
            </a:r>
            <a:r>
              <a:rPr lang="en-US" altLang="ja-JP" sz="2800" dirty="0" err="1">
                <a:ea typeface="Meiryo UI" panose="020B0604030504040204" pitchFamily="50" charset="-128"/>
              </a:rPr>
              <a:t>amet</a:t>
            </a:r>
            <a:r>
              <a:rPr lang="en-US" altLang="ja-JP" sz="2800" dirty="0">
                <a:ea typeface="Meiryo UI" panose="020B0604030504040204" pitchFamily="50" charset="-128"/>
              </a:rPr>
              <a:t>, </a:t>
            </a:r>
            <a:r>
              <a:rPr lang="en-US" altLang="ja-JP" sz="2800" dirty="0" err="1">
                <a:ea typeface="Meiryo UI" panose="020B0604030504040204" pitchFamily="50" charset="-128"/>
              </a:rPr>
              <a:t>consectetur</a:t>
            </a:r>
            <a:r>
              <a:rPr lang="ja-JP" altLang="en-US" sz="2800" dirty="0">
                <a:ea typeface="Meiryo UI" panose="020B0604030504040204" pitchFamily="50" charset="-128"/>
              </a:rPr>
              <a:t> </a:t>
            </a:r>
            <a:r>
              <a:rPr lang="en-US" altLang="ja-JP" sz="2800" dirty="0" err="1">
                <a:ea typeface="Meiryo UI" panose="020B0604030504040204" pitchFamily="50" charset="-128"/>
              </a:rPr>
              <a:t>adipiscing</a:t>
            </a:r>
            <a:r>
              <a:rPr lang="ja-JP" altLang="en-US" sz="2800" dirty="0">
                <a:ea typeface="Meiryo UI" panose="020B0604030504040204" pitchFamily="50" charset="-128"/>
              </a:rPr>
              <a:t> </a:t>
            </a:r>
            <a:r>
              <a:rPr lang="en-US" altLang="ja-JP" sz="2800" dirty="0" err="1">
                <a:ea typeface="Meiryo UI" panose="020B0604030504040204" pitchFamily="50" charset="-128"/>
              </a:rPr>
              <a:t>elit</a:t>
            </a:r>
            <a:r>
              <a:rPr lang="en-US" altLang="ja-JP" sz="2800" dirty="0">
                <a:ea typeface="Meiryo UI" panose="020B0604030504040204" pitchFamily="50" charset="-128"/>
              </a:rPr>
              <a:t>. </a:t>
            </a:r>
          </a:p>
          <a:p>
            <a:pPr rtl="0"/>
            <a:r>
              <a:rPr lang="en-US" altLang="ja-JP" dirty="0" err="1">
                <a:ea typeface="Meiryo UI" panose="020B0604030504040204" pitchFamily="50" charset="-128"/>
              </a:rPr>
              <a:t>Ut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fermentum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a magna </a:t>
            </a:r>
            <a:r>
              <a:rPr lang="en-US" altLang="ja-JP" dirty="0" err="1">
                <a:ea typeface="Meiryo UI" panose="020B0604030504040204" pitchFamily="50" charset="-128"/>
              </a:rPr>
              <a:t>ut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eleifend</a:t>
            </a:r>
            <a:r>
              <a:rPr lang="en-US" altLang="ja-JP" dirty="0">
                <a:ea typeface="Meiryo UI" panose="020B0604030504040204" pitchFamily="50" charset="-128"/>
              </a:rPr>
              <a:t>. Integer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convallis </a:t>
            </a:r>
            <a:r>
              <a:rPr lang="en-US" altLang="ja-JP" dirty="0" err="1">
                <a:ea typeface="Meiryo UI" panose="020B0604030504040204" pitchFamily="50" charset="-128"/>
              </a:rPr>
              <a:t>suscipit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ante </a:t>
            </a:r>
            <a:r>
              <a:rPr lang="en-US" altLang="ja-JP" dirty="0" err="1">
                <a:ea typeface="Meiryo UI" panose="020B0604030504040204" pitchFamily="50" charset="-128"/>
              </a:rPr>
              <a:t>eu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varius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</a:p>
          <a:p>
            <a:pPr rtl="0"/>
            <a:r>
              <a:rPr lang="en-US" altLang="ja-JP" dirty="0" err="1">
                <a:ea typeface="Meiryo UI" panose="020B0604030504040204" pitchFamily="50" charset="-128"/>
              </a:rPr>
              <a:t>Morbi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a </a:t>
            </a:r>
            <a:r>
              <a:rPr lang="en-US" altLang="ja-JP" dirty="0" err="1">
                <a:ea typeface="Meiryo UI" panose="020B0604030504040204" pitchFamily="50" charset="-128"/>
              </a:rPr>
              <a:t>purus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dolor. </a:t>
            </a:r>
            <a:r>
              <a:rPr lang="en-US" altLang="ja-JP" dirty="0" err="1">
                <a:ea typeface="Meiryo UI" panose="020B0604030504040204" pitchFamily="50" charset="-128"/>
              </a:rPr>
              <a:t>Suspendisse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sit </a:t>
            </a:r>
            <a:r>
              <a:rPr lang="en-US" altLang="ja-JP" dirty="0" err="1">
                <a:ea typeface="Meiryo UI" panose="020B0604030504040204" pitchFamily="50" charset="-128"/>
              </a:rPr>
              <a:t>amet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ipsum </a:t>
            </a:r>
            <a:r>
              <a:rPr lang="en-US" altLang="ja-JP" dirty="0" err="1">
                <a:ea typeface="Meiryo UI" panose="020B0604030504040204" pitchFamily="50" charset="-128"/>
              </a:rPr>
              <a:t>finibus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justo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viverra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blandit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</a:p>
          <a:p>
            <a:pPr rtl="0"/>
            <a:r>
              <a:rPr lang="en-US" altLang="ja-JP" dirty="0" err="1">
                <a:ea typeface="Meiryo UI" panose="020B0604030504040204" pitchFamily="50" charset="-128"/>
              </a:rPr>
              <a:t>Ut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congue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quis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tortor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eget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sodales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  <a:endParaRPr lang="ja-JP" altLang="en-US" dirty="0">
              <a:ea typeface="Meiryo UI" panose="020B0604030504040204" pitchFamily="50" charset="-128"/>
            </a:endParaRPr>
          </a:p>
        </p:txBody>
      </p:sp>
      <p:pic>
        <p:nvPicPr>
          <p:cNvPr id="9" name="図プレースホルダー 8" descr="携帯電話を手に持って操作している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長方形 19" descr="アクセント ブロック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sz="6000" dirty="0">
                <a:ea typeface="Meiryo UI" panose="020B0604030504040204" pitchFamily="50" charset="-128"/>
              </a:rPr>
              <a:t>会社情報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altLang="ja-JP" dirty="0">
                <a:ea typeface="Meiryo UI" panose="020B0604030504040204" pitchFamily="50" charset="-128"/>
              </a:rPr>
              <a:t>Lorem ipsum dolor sit </a:t>
            </a:r>
            <a:r>
              <a:rPr lang="en-US" altLang="ja-JP" dirty="0" err="1">
                <a:ea typeface="Meiryo UI" panose="020B0604030504040204" pitchFamily="50" charset="-128"/>
              </a:rPr>
              <a:t>amet</a:t>
            </a:r>
            <a:r>
              <a:rPr lang="en-US" altLang="ja-JP" dirty="0">
                <a:ea typeface="Meiryo UI" panose="020B0604030504040204" pitchFamily="50" charset="-128"/>
              </a:rPr>
              <a:t>, </a:t>
            </a:r>
            <a:r>
              <a:rPr lang="en-US" altLang="ja-JP" dirty="0" err="1">
                <a:ea typeface="Meiryo UI" panose="020B0604030504040204" pitchFamily="50" charset="-128"/>
              </a:rPr>
              <a:t>consectetur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adipiscing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elit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  <a:r>
              <a:rPr lang="en-US" altLang="ja-JP" dirty="0" err="1">
                <a:ea typeface="Meiryo UI" panose="020B0604030504040204" pitchFamily="50" charset="-128"/>
              </a:rPr>
              <a:t>Etiam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aliquet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eu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mi </a:t>
            </a:r>
            <a:r>
              <a:rPr lang="en-US" altLang="ja-JP" dirty="0" err="1">
                <a:ea typeface="Meiryo UI" panose="020B0604030504040204" pitchFamily="50" charset="-128"/>
              </a:rPr>
              <a:t>quis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lacinia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  <a:r>
              <a:rPr lang="en-US" altLang="ja-JP" dirty="0" err="1">
                <a:ea typeface="Meiryo UI" panose="020B0604030504040204" pitchFamily="50" charset="-128"/>
              </a:rPr>
              <a:t>Ut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fermentum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a magna </a:t>
            </a:r>
            <a:r>
              <a:rPr lang="en-US" altLang="ja-JP" dirty="0" err="1">
                <a:ea typeface="Meiryo UI" panose="020B0604030504040204" pitchFamily="50" charset="-128"/>
              </a:rPr>
              <a:t>ut.</a:t>
            </a:r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smtClean="0">
                <a:ea typeface="Meiryo UI" panose="020B0604030504040204" pitchFamily="50" charset="-128"/>
              </a:rPr>
              <a:pPr/>
              <a:t>2</a:t>
            </a:fld>
            <a:endParaRPr lang="ja-JP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プレースホルダー 13" descr="ポストイットに手書きしている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6096000" cy="6371351"/>
          </a:xfrm>
        </p:spPr>
      </p:pic>
      <p:sp>
        <p:nvSpPr>
          <p:cNvPr id="20" name="長方形 19" descr="アクセント ブロック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100" y="1869795"/>
            <a:ext cx="6641900" cy="1124345"/>
          </a:xfrm>
        </p:spPr>
        <p:txBody>
          <a:bodyPr rtlCol="0"/>
          <a:lstStyle/>
          <a:p>
            <a:pPr rtl="0"/>
            <a:r>
              <a:rPr lang="ja-JP" altLang="en-US" sz="6000" dirty="0">
                <a:ea typeface="Meiryo UI" panose="020B0604030504040204" pitchFamily="50" charset="-128"/>
              </a:rPr>
              <a:t>約束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altLang="ja-JP" dirty="0">
                <a:ea typeface="Meiryo UI" panose="020B0604030504040204" pitchFamily="50" charset="-128"/>
              </a:rPr>
              <a:t>Lorem ipsum dolor sit </a:t>
            </a:r>
            <a:r>
              <a:rPr lang="en-US" altLang="ja-JP" dirty="0" err="1">
                <a:ea typeface="Meiryo UI" panose="020B0604030504040204" pitchFamily="50" charset="-128"/>
              </a:rPr>
              <a:t>amet</a:t>
            </a:r>
            <a:r>
              <a:rPr lang="en-US" altLang="ja-JP" dirty="0">
                <a:ea typeface="Meiryo UI" panose="020B0604030504040204" pitchFamily="50" charset="-128"/>
              </a:rPr>
              <a:t>, </a:t>
            </a:r>
            <a:r>
              <a:rPr lang="en-US" altLang="ja-JP" dirty="0" err="1">
                <a:ea typeface="Meiryo UI" panose="020B0604030504040204" pitchFamily="50" charset="-128"/>
              </a:rPr>
              <a:t>consectetur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adipiscing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elit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en-US" altLang="ja-JP" sz="2800" dirty="0">
                <a:ea typeface="Meiryo UI" panose="020B0604030504040204" pitchFamily="50" charset="-128"/>
              </a:rPr>
              <a:t>Lorem ipsum dolor sit </a:t>
            </a:r>
            <a:r>
              <a:rPr lang="en-US" altLang="ja-JP" sz="2800" dirty="0" err="1">
                <a:ea typeface="Meiryo UI" panose="020B0604030504040204" pitchFamily="50" charset="-128"/>
              </a:rPr>
              <a:t>amet</a:t>
            </a:r>
            <a:r>
              <a:rPr lang="en-US" altLang="ja-JP" sz="2800" dirty="0">
                <a:ea typeface="Meiryo UI" panose="020B0604030504040204" pitchFamily="50" charset="-128"/>
              </a:rPr>
              <a:t>, </a:t>
            </a:r>
            <a:r>
              <a:rPr lang="en-US" altLang="ja-JP" sz="2800" dirty="0" err="1">
                <a:ea typeface="Meiryo UI" panose="020B0604030504040204" pitchFamily="50" charset="-128"/>
              </a:rPr>
              <a:t>consectetur</a:t>
            </a:r>
            <a:r>
              <a:rPr lang="ja-JP" altLang="en-US" sz="2800" dirty="0">
                <a:ea typeface="Meiryo UI" panose="020B0604030504040204" pitchFamily="50" charset="-128"/>
              </a:rPr>
              <a:t> </a:t>
            </a:r>
            <a:r>
              <a:rPr lang="en-US" altLang="ja-JP" sz="2800" dirty="0" err="1">
                <a:ea typeface="Meiryo UI" panose="020B0604030504040204" pitchFamily="50" charset="-128"/>
              </a:rPr>
              <a:t>adipiscing</a:t>
            </a:r>
            <a:r>
              <a:rPr lang="ja-JP" altLang="en-US" sz="2800" dirty="0">
                <a:ea typeface="Meiryo UI" panose="020B0604030504040204" pitchFamily="50" charset="-128"/>
              </a:rPr>
              <a:t> </a:t>
            </a:r>
            <a:r>
              <a:rPr lang="en-US" altLang="ja-JP" sz="2800" dirty="0" err="1">
                <a:ea typeface="Meiryo UI" panose="020B0604030504040204" pitchFamily="50" charset="-128"/>
              </a:rPr>
              <a:t>elit</a:t>
            </a:r>
            <a:r>
              <a:rPr lang="en-US" altLang="ja-JP" sz="2800" dirty="0">
                <a:ea typeface="Meiryo UI" panose="020B0604030504040204" pitchFamily="50" charset="-128"/>
              </a:rPr>
              <a:t>. </a:t>
            </a:r>
          </a:p>
          <a:p>
            <a:pPr rtl="0"/>
            <a:r>
              <a:rPr lang="en-US" altLang="ja-JP" dirty="0" err="1">
                <a:ea typeface="Meiryo UI" panose="020B0604030504040204" pitchFamily="50" charset="-128"/>
              </a:rPr>
              <a:t>Ut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fermentum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a magna </a:t>
            </a:r>
            <a:r>
              <a:rPr lang="en-US" altLang="ja-JP" dirty="0" err="1">
                <a:ea typeface="Meiryo UI" panose="020B0604030504040204" pitchFamily="50" charset="-128"/>
              </a:rPr>
              <a:t>ut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eleifend</a:t>
            </a:r>
            <a:r>
              <a:rPr lang="en-US" altLang="ja-JP" dirty="0">
                <a:ea typeface="Meiryo UI" panose="020B0604030504040204" pitchFamily="50" charset="-128"/>
              </a:rPr>
              <a:t>. Integer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convallis </a:t>
            </a:r>
            <a:r>
              <a:rPr lang="en-US" altLang="ja-JP" dirty="0" err="1">
                <a:ea typeface="Meiryo UI" panose="020B0604030504040204" pitchFamily="50" charset="-128"/>
              </a:rPr>
              <a:t>suscipit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ante </a:t>
            </a:r>
            <a:r>
              <a:rPr lang="en-US" altLang="ja-JP" dirty="0" err="1">
                <a:ea typeface="Meiryo UI" panose="020B0604030504040204" pitchFamily="50" charset="-128"/>
              </a:rPr>
              <a:t>eu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varius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</a:p>
          <a:p>
            <a:pPr rtl="0"/>
            <a:r>
              <a:rPr lang="en-US" altLang="ja-JP" dirty="0" err="1">
                <a:ea typeface="Meiryo UI" panose="020B0604030504040204" pitchFamily="50" charset="-128"/>
              </a:rPr>
              <a:t>Morbi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a </a:t>
            </a:r>
            <a:r>
              <a:rPr lang="en-US" altLang="ja-JP" dirty="0" err="1">
                <a:ea typeface="Meiryo UI" panose="020B0604030504040204" pitchFamily="50" charset="-128"/>
              </a:rPr>
              <a:t>purus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dolor. </a:t>
            </a:r>
            <a:r>
              <a:rPr lang="en-US" altLang="ja-JP" dirty="0" err="1">
                <a:ea typeface="Meiryo UI" panose="020B0604030504040204" pitchFamily="50" charset="-128"/>
              </a:rPr>
              <a:t>Suspendisse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sit </a:t>
            </a:r>
            <a:r>
              <a:rPr lang="en-US" altLang="ja-JP" dirty="0" err="1">
                <a:ea typeface="Meiryo UI" panose="020B0604030504040204" pitchFamily="50" charset="-128"/>
              </a:rPr>
              <a:t>amet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ipsum </a:t>
            </a:r>
            <a:r>
              <a:rPr lang="en-US" altLang="ja-JP" dirty="0" err="1">
                <a:ea typeface="Meiryo UI" panose="020B0604030504040204" pitchFamily="50" charset="-128"/>
              </a:rPr>
              <a:t>finibus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justo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viverra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blandit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</a:p>
          <a:p>
            <a:pPr rtl="0"/>
            <a:r>
              <a:rPr lang="en-US" altLang="ja-JP" dirty="0" err="1">
                <a:ea typeface="Meiryo UI" panose="020B0604030504040204" pitchFamily="50" charset="-128"/>
              </a:rPr>
              <a:t>Ut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congue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quis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tortor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eget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sodales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smtClean="0">
                <a:ea typeface="Meiryo UI" panose="020B0604030504040204" pitchFamily="50" charset="-128"/>
              </a:rPr>
              <a:pPr/>
              <a:t>3</a:t>
            </a:fld>
            <a:endParaRPr lang="ja-JP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プレースホルダー 10" descr="コンピューター、スマート フォン、書籍などが置かれた机">
            <a:extLst>
              <a:ext uri="{FF2B5EF4-FFF2-40B4-BE49-F238E27FC236}">
                <a16:creationId xmlns:a16="http://schemas.microsoft.com/office/drawing/2014/main" id="{2E7ADBC3-DECA-9F4C-9289-9E43C72759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ja-JP" altLang="en-US" sz="6000" dirty="0">
                <a:ea typeface="Meiryo UI" panose="020B0604030504040204" pitchFamily="50" charset="-128"/>
              </a:rPr>
              <a:t>セクション区切り線オプション </a:t>
            </a:r>
            <a:r>
              <a:rPr lang="en-US" altLang="ja-JP" sz="6000" dirty="0">
                <a:ea typeface="Meiryo UI" panose="020B0604030504040204" pitchFamily="50" charset="-128"/>
              </a:rPr>
              <a:t>1</a:t>
            </a:r>
            <a:endParaRPr lang="ja-JP" altLang="en-US" sz="6000" dirty="0">
              <a:ea typeface="Meiryo UI" panose="020B0604030504040204" pitchFamily="50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en-US" altLang="ja-JP" dirty="0">
                <a:ea typeface="Meiryo UI" panose="020B0604030504040204" pitchFamily="50" charset="-128"/>
              </a:rPr>
              <a:t>Lorem ipsum dolor sit </a:t>
            </a:r>
            <a:r>
              <a:rPr lang="en-US" altLang="ja-JP" dirty="0" err="1">
                <a:ea typeface="Meiryo UI" panose="020B0604030504040204" pitchFamily="50" charset="-128"/>
              </a:rPr>
              <a:t>amet</a:t>
            </a:r>
            <a:r>
              <a:rPr lang="en-US" altLang="ja-JP" dirty="0">
                <a:ea typeface="Meiryo UI" panose="020B0604030504040204" pitchFamily="50" charset="-128"/>
              </a:rPr>
              <a:t>, </a:t>
            </a:r>
            <a:r>
              <a:rPr lang="en-US" altLang="ja-JP" dirty="0" err="1">
                <a:ea typeface="Meiryo UI" panose="020B0604030504040204" pitchFamily="50" charset="-128"/>
              </a:rPr>
              <a:t>consectetur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adipiscing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elit</a:t>
            </a:r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比較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altLang="ja-JP" dirty="0">
                <a:ea typeface="Meiryo UI" panose="020B0604030504040204" pitchFamily="50" charset="-128"/>
              </a:rPr>
              <a:t>Lorem ipsum dolor sit </a:t>
            </a:r>
            <a:r>
              <a:rPr lang="en-US" altLang="ja-JP" dirty="0" err="1">
                <a:ea typeface="Meiryo UI" panose="020B0604030504040204" pitchFamily="50" charset="-128"/>
              </a:rPr>
              <a:t>amet</a:t>
            </a:r>
            <a:r>
              <a:rPr lang="en-US" altLang="ja-JP" dirty="0">
                <a:ea typeface="Meiryo UI" panose="020B0604030504040204" pitchFamily="50" charset="-128"/>
              </a:rPr>
              <a:t>, </a:t>
            </a:r>
            <a:r>
              <a:rPr lang="en-US" altLang="ja-JP" dirty="0" err="1">
                <a:ea typeface="Meiryo UI" panose="020B0604030504040204" pitchFamily="50" charset="-128"/>
              </a:rPr>
              <a:t>consectetur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adipiscing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elit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12" name="長方形 11" descr="左側のアクセント ブロック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en-US" altLang="ja-JP" dirty="0">
                <a:ea typeface="Meiryo UI" panose="020B0604030504040204" pitchFamily="50" charset="-128"/>
              </a:rPr>
              <a:t>Trey Research</a:t>
            </a:r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2194694"/>
          </a:xfrm>
        </p:spPr>
        <p:txBody>
          <a:bodyPr rtlCol="0"/>
          <a:lstStyle/>
          <a:p>
            <a:pPr rtl="0"/>
            <a:r>
              <a:rPr lang="en-US" altLang="ja-JP" dirty="0" err="1">
                <a:ea typeface="Meiryo UI" panose="020B0604030504040204" pitchFamily="50" charset="-128"/>
              </a:rPr>
              <a:t>Nulla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a </a:t>
            </a:r>
            <a:r>
              <a:rPr lang="en-US" altLang="ja-JP" dirty="0" err="1">
                <a:ea typeface="Meiryo UI" panose="020B0604030504040204" pitchFamily="50" charset="-128"/>
              </a:rPr>
              <a:t>erat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eget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nunc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hendrerit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ultrices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eu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nec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nulla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  <a:r>
              <a:rPr lang="en-US" altLang="ja-JP" dirty="0" err="1">
                <a:ea typeface="Meiryo UI" panose="020B0604030504040204" pitchFamily="50" charset="-128"/>
              </a:rPr>
              <a:t>Donec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viverra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leo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aliquet</a:t>
            </a:r>
            <a:r>
              <a:rPr lang="en-US" altLang="ja-JP" dirty="0">
                <a:ea typeface="Meiryo UI" panose="020B0604030504040204" pitchFamily="50" charset="-128"/>
              </a:rPr>
              <a:t>, </a:t>
            </a:r>
            <a:r>
              <a:rPr lang="en-US" altLang="ja-JP" dirty="0" err="1">
                <a:ea typeface="Meiryo UI" panose="020B0604030504040204" pitchFamily="50" charset="-128"/>
              </a:rPr>
              <a:t>auctor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quam id, convallis </a:t>
            </a:r>
            <a:r>
              <a:rPr lang="en-US" altLang="ja-JP" dirty="0" err="1">
                <a:ea typeface="Meiryo UI" panose="020B0604030504040204" pitchFamily="50" charset="-128"/>
              </a:rPr>
              <a:t>orci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</a:p>
          <a:p>
            <a:pPr lvl="1" rtl="0"/>
            <a:r>
              <a:rPr lang="en-US" altLang="ja-JP" dirty="0" err="1">
                <a:ea typeface="Meiryo UI" panose="020B0604030504040204" pitchFamily="50" charset="-128"/>
              </a:rPr>
              <a:t>Sed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in </a:t>
            </a:r>
            <a:r>
              <a:rPr lang="en-US" altLang="ja-JP" dirty="0" err="1">
                <a:ea typeface="Meiryo UI" panose="020B0604030504040204" pitchFamily="50" charset="-128"/>
              </a:rPr>
              <a:t>molestie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est. </a:t>
            </a:r>
            <a:r>
              <a:rPr lang="en-US" altLang="ja-JP" dirty="0" err="1">
                <a:ea typeface="Meiryo UI" panose="020B0604030504040204" pitchFamily="50" charset="-128"/>
              </a:rPr>
              <a:t>Cras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ornare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turpis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at ligula </a:t>
            </a:r>
            <a:r>
              <a:rPr lang="en-US" altLang="ja-JP" dirty="0" err="1">
                <a:ea typeface="Meiryo UI" panose="020B0604030504040204" pitchFamily="50" charset="-128"/>
              </a:rPr>
              <a:t>posuere</a:t>
            </a:r>
            <a:r>
              <a:rPr lang="en-US" altLang="ja-JP" dirty="0">
                <a:ea typeface="Meiryo UI" panose="020B0604030504040204" pitchFamily="50" charset="-128"/>
              </a:rPr>
              <a:t>, sit </a:t>
            </a:r>
            <a:r>
              <a:rPr lang="en-US" altLang="ja-JP" dirty="0" err="1">
                <a:ea typeface="Meiryo UI" panose="020B0604030504040204" pitchFamily="50" charset="-128"/>
              </a:rPr>
              <a:t>amet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accumsan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neque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lobortis</a:t>
            </a:r>
            <a:r>
              <a:rPr lang="en-US" altLang="ja-JP" dirty="0">
                <a:ea typeface="Meiryo UI" panose="020B0604030504040204" pitchFamily="50" charset="-128"/>
              </a:rPr>
              <a:t>.</a:t>
            </a:r>
          </a:p>
          <a:p>
            <a:pPr lvl="1" rtl="0"/>
            <a:r>
              <a:rPr lang="en-US" altLang="ja-JP" dirty="0">
                <a:ea typeface="Meiryo UI" panose="020B0604030504040204" pitchFamily="50" charset="-128"/>
              </a:rPr>
              <a:t>Maecenas </a:t>
            </a:r>
            <a:r>
              <a:rPr lang="en-US" altLang="ja-JP" dirty="0" err="1">
                <a:ea typeface="Meiryo UI" panose="020B0604030504040204" pitchFamily="50" charset="-128"/>
              </a:rPr>
              <a:t>mattis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risus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ligula, </a:t>
            </a:r>
            <a:r>
              <a:rPr lang="en-US" altLang="ja-JP" dirty="0" err="1">
                <a:ea typeface="Meiryo UI" panose="020B0604030504040204" pitchFamily="50" charset="-128"/>
              </a:rPr>
              <a:t>sed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ullamcorper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nunc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efficitur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sed. </a:t>
            </a:r>
            <a:endParaRPr lang="ja-JP" altLang="en-US" dirty="0">
              <a:ea typeface="Meiryo UI" panose="020B0604030504040204" pitchFamily="50" charset="-128"/>
            </a:endParaRPr>
          </a:p>
        </p:txBody>
      </p:sp>
      <p:cxnSp>
        <p:nvCxnSpPr>
          <p:cNvPr id="11" name="直線​​コネクタ(S) 10" descr="スライド区切り線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長方形 12" descr="右側のアクセント バー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443459"/>
            <a:ext cx="5472000" cy="358775"/>
          </a:xfrm>
        </p:spPr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競争力のあるサービス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947459"/>
            <a:ext cx="5472113" cy="2196041"/>
          </a:xfrm>
        </p:spPr>
        <p:txBody>
          <a:bodyPr rtlCol="0"/>
          <a:lstStyle/>
          <a:p>
            <a:pPr rtl="0"/>
            <a:r>
              <a:rPr lang="en-US" altLang="ja-JP" dirty="0" err="1">
                <a:ea typeface="Meiryo UI" panose="020B0604030504040204" pitchFamily="50" charset="-128"/>
              </a:rPr>
              <a:t>Praesent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venenatis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quam </a:t>
            </a:r>
            <a:r>
              <a:rPr lang="en-US" altLang="ja-JP" dirty="0" err="1">
                <a:ea typeface="Meiryo UI" panose="020B0604030504040204" pitchFamily="50" charset="-128"/>
              </a:rPr>
              <a:t>tortor</a:t>
            </a:r>
            <a:r>
              <a:rPr lang="en-US" altLang="ja-JP" dirty="0">
                <a:ea typeface="Meiryo UI" panose="020B0604030504040204" pitchFamily="50" charset="-128"/>
              </a:rPr>
              <a:t>, </a:t>
            </a:r>
            <a:r>
              <a:rPr lang="en-US" altLang="ja-JP" dirty="0" err="1">
                <a:ea typeface="Meiryo UI" panose="020B0604030504040204" pitchFamily="50" charset="-128"/>
              </a:rPr>
              <a:t>viverra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nunc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rutrum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</a:p>
          <a:p>
            <a:pPr lvl="1" rtl="0"/>
            <a:r>
              <a:rPr lang="en-US" altLang="ja-JP" dirty="0">
                <a:ea typeface="Meiryo UI" panose="020B0604030504040204" pitchFamily="50" charset="-128"/>
              </a:rPr>
              <a:t>Maecenas </a:t>
            </a:r>
            <a:r>
              <a:rPr lang="en-US" altLang="ja-JP" dirty="0" err="1">
                <a:ea typeface="Meiryo UI" panose="020B0604030504040204" pitchFamily="50" charset="-128"/>
              </a:rPr>
              <a:t>malesuada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ultricies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sapien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sit </a:t>
            </a:r>
            <a:r>
              <a:rPr lang="en-US" altLang="ja-JP" dirty="0" err="1">
                <a:ea typeface="Meiryo UI" panose="020B0604030504040204" pitchFamily="50" charset="-128"/>
              </a:rPr>
              <a:t>amet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pharetra. </a:t>
            </a:r>
          </a:p>
          <a:p>
            <a:pPr lvl="1" rtl="0"/>
            <a:r>
              <a:rPr lang="en-US" altLang="ja-JP" dirty="0">
                <a:ea typeface="Meiryo UI" panose="020B0604030504040204" pitchFamily="50" charset="-128"/>
              </a:rPr>
              <a:t>Nunc tempus, </a:t>
            </a:r>
            <a:r>
              <a:rPr lang="en-US" altLang="ja-JP" dirty="0" err="1">
                <a:ea typeface="Meiryo UI" panose="020B0604030504040204" pitchFamily="50" charset="-128"/>
              </a:rPr>
              <a:t>risus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sodales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sodales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hendrerit</a:t>
            </a:r>
            <a:r>
              <a:rPr lang="en-US" altLang="ja-JP" dirty="0">
                <a:ea typeface="Meiryo UI" panose="020B0604030504040204" pitchFamily="50" charset="-128"/>
              </a:rPr>
              <a:t>, </a:t>
            </a:r>
            <a:r>
              <a:rPr lang="en-US" altLang="ja-JP" dirty="0" err="1">
                <a:ea typeface="Meiryo UI" panose="020B0604030504040204" pitchFamily="50" charset="-128"/>
              </a:rPr>
              <a:t>arcu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dolor </a:t>
            </a:r>
            <a:r>
              <a:rPr lang="en-US" altLang="ja-JP" dirty="0" err="1">
                <a:ea typeface="Meiryo UI" panose="020B0604030504040204" pitchFamily="50" charset="-128"/>
              </a:rPr>
              <a:t>commodo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libero, a </a:t>
            </a:r>
            <a:r>
              <a:rPr lang="en-US" altLang="ja-JP" dirty="0" err="1">
                <a:ea typeface="Meiryo UI" panose="020B0604030504040204" pitchFamily="50" charset="-128"/>
              </a:rPr>
              <a:t>sollicitudin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quam </a:t>
            </a:r>
            <a:r>
              <a:rPr lang="en-US" altLang="ja-JP" dirty="0" err="1">
                <a:ea typeface="Meiryo UI" panose="020B0604030504040204" pitchFamily="50" charset="-128"/>
              </a:rPr>
              <a:t>nulla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quis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lectus</a:t>
            </a:r>
            <a:r>
              <a:rPr lang="en-US" altLang="ja-JP" dirty="0">
                <a:ea typeface="Meiryo UI" panose="020B0604030504040204" pitchFamily="50" charset="-128"/>
              </a:rPr>
              <a:t>. In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>
                <a:ea typeface="Meiryo UI" panose="020B0604030504040204" pitchFamily="50" charset="-128"/>
              </a:rPr>
              <a:t>at porta </a:t>
            </a:r>
            <a:r>
              <a:rPr lang="en-US" altLang="ja-JP" dirty="0" err="1">
                <a:ea typeface="Meiryo UI" panose="020B0604030504040204" pitchFamily="50" charset="-128"/>
              </a:rPr>
              <a:t>mauris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ja-JP" smtClean="0">
                <a:ea typeface="Meiryo UI" panose="020B0604030504040204" pitchFamily="50" charset="-128"/>
              </a:rPr>
              <a:pPr/>
              <a:t>5</a:t>
            </a:fld>
            <a:endParaRPr lang="ja-JP" altLang="en-US" dirty="0"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プレースホルダー 22" descr="ラップトップで作業している笑顔の女性">
            <a:extLst>
              <a:ext uri="{FF2B5EF4-FFF2-40B4-BE49-F238E27FC236}">
                <a16:creationId xmlns:a16="http://schemas.microsoft.com/office/drawing/2014/main" id="{35E3CE9E-B03C-CB4B-A83A-D3265C7A05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0" y="2156226"/>
            <a:ext cx="4903599" cy="1958400"/>
          </a:xfrm>
        </p:spPr>
        <p:txBody>
          <a:bodyPr rtlCol="0"/>
          <a:lstStyle/>
          <a:p>
            <a:pPr rtl="0"/>
            <a:r>
              <a:rPr lang="ja-JP" altLang="en-US" sz="5000" dirty="0">
                <a:ea typeface="Meiryo UI" panose="020B0604030504040204" pitchFamily="50" charset="-128"/>
              </a:rPr>
              <a:t>セクション区切り線オプション </a:t>
            </a:r>
            <a:r>
              <a:rPr lang="en-US" altLang="ja-JP" sz="5000" dirty="0">
                <a:ea typeface="Meiryo UI" panose="020B0604030504040204" pitchFamily="50" charset="-128"/>
              </a:rPr>
              <a:t>2</a:t>
            </a:r>
            <a:endParaRPr lang="ja-JP" altLang="en-US" sz="5000" dirty="0">
              <a:ea typeface="Meiryo UI" panose="020B0604030504040204" pitchFamily="50" charset="-128"/>
            </a:endParaRP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2972F17A-D965-40B9-8ABB-C634072DB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10760"/>
            <a:ext cx="4902200" cy="1100565"/>
          </a:xfrm>
        </p:spPr>
        <p:txBody>
          <a:bodyPr rtlCol="0"/>
          <a:lstStyle/>
          <a:p>
            <a:pPr rtl="0"/>
            <a:r>
              <a:rPr lang="en-US" altLang="ja-JP" dirty="0">
                <a:ea typeface="Meiryo UI" panose="020B0604030504040204" pitchFamily="50" charset="-128"/>
              </a:rPr>
              <a:t>Lorem ipsum dolor sit </a:t>
            </a:r>
            <a:r>
              <a:rPr lang="en-US" altLang="ja-JP" dirty="0" err="1">
                <a:ea typeface="Meiryo UI" panose="020B0604030504040204" pitchFamily="50" charset="-128"/>
              </a:rPr>
              <a:t>amet</a:t>
            </a:r>
            <a:r>
              <a:rPr lang="en-US" altLang="ja-JP" dirty="0">
                <a:ea typeface="Meiryo UI" panose="020B0604030504040204" pitchFamily="50" charset="-128"/>
              </a:rPr>
              <a:t>, </a:t>
            </a:r>
            <a:r>
              <a:rPr lang="en-US" altLang="ja-JP" dirty="0" err="1">
                <a:ea typeface="Meiryo UI" panose="020B0604030504040204" pitchFamily="50" charset="-128"/>
              </a:rPr>
              <a:t>consectetur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adipiscing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elit</a:t>
            </a:r>
            <a:endParaRPr lang="ja-JP" altLang="en-US" dirty="0">
              <a:ea typeface="Meiryo UI" panose="020B0604030504040204" pitchFamily="50" charset="-128"/>
            </a:endParaRPr>
          </a:p>
          <a:p>
            <a:pPr rtl="0"/>
            <a:endParaRPr lang="ja-JP" altLang="en-US" dirty="0"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グラフ オプション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/>
          <a:p>
            <a:pPr rtl="0"/>
            <a:r>
              <a:rPr lang="en-US" altLang="ja-JP" dirty="0">
                <a:ea typeface="Meiryo UI" panose="020B0604030504040204" pitchFamily="50" charset="-128"/>
              </a:rPr>
              <a:t>Lorem ipsum dolor sit </a:t>
            </a:r>
            <a:r>
              <a:rPr lang="en-US" altLang="ja-JP" dirty="0" err="1">
                <a:ea typeface="Meiryo UI" panose="020B0604030504040204" pitchFamily="50" charset="-128"/>
              </a:rPr>
              <a:t>amet</a:t>
            </a:r>
            <a:r>
              <a:rPr lang="en-US" altLang="ja-JP" dirty="0">
                <a:ea typeface="Meiryo UI" panose="020B0604030504040204" pitchFamily="50" charset="-128"/>
              </a:rPr>
              <a:t>, </a:t>
            </a:r>
            <a:r>
              <a:rPr lang="en-US" altLang="ja-JP" dirty="0" err="1">
                <a:ea typeface="Meiryo UI" panose="020B0604030504040204" pitchFamily="50" charset="-128"/>
              </a:rPr>
              <a:t>consectetur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adipiscing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elit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  <a:endParaRPr lang="ja-JP" altLang="en-US" dirty="0">
              <a:ea typeface="Meiryo UI" panose="020B0604030504040204" pitchFamily="50" charset="-128"/>
            </a:endParaRPr>
          </a:p>
        </p:txBody>
      </p:sp>
      <p:graphicFrame>
        <p:nvGraphicFramePr>
          <p:cNvPr id="4" name="グラフ 3" title="総収益プレースホルダー グラフ">
            <a:extLst>
              <a:ext uri="{FF2B5EF4-FFF2-40B4-BE49-F238E27FC236}">
                <a16:creationId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017074"/>
              </p:ext>
            </p:extLst>
          </p:nvPr>
        </p:nvGraphicFramePr>
        <p:xfrm>
          <a:off x="4318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グラフ 6" title="総収益プレースホルダー グラフ">
            <a:extLst>
              <a:ext uri="{FF2B5EF4-FFF2-40B4-BE49-F238E27FC236}">
                <a16:creationId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858068"/>
              </p:ext>
            </p:extLst>
          </p:nvPr>
        </p:nvGraphicFramePr>
        <p:xfrm>
          <a:off x="44069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グラフ 7" title="総収益プレースホルダー グラフ">
            <a:extLst>
              <a:ext uri="{FF2B5EF4-FFF2-40B4-BE49-F238E27FC236}">
                <a16:creationId xmlns:a16="http://schemas.microsoft.com/office/drawing/2014/main" id="{A8D5CDFF-2AF9-4CDE-BF8D-15F294BD50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5957168"/>
              </p:ext>
            </p:extLst>
          </p:nvPr>
        </p:nvGraphicFramePr>
        <p:xfrm>
          <a:off x="8382000" y="1512000"/>
          <a:ext cx="3389313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ja-JP" smtClean="0"/>
              <a:pPr/>
              <a:t>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dirty="0">
                <a:ea typeface="Meiryo UI" panose="020B0604030504040204" pitchFamily="50" charset="-128"/>
              </a:rPr>
              <a:t>表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 rtlCol="0"/>
          <a:lstStyle/>
          <a:p>
            <a:pPr rtl="0"/>
            <a:r>
              <a:rPr lang="en-US" altLang="ja-JP" dirty="0">
                <a:ea typeface="Meiryo UI" panose="020B0604030504040204" pitchFamily="50" charset="-128"/>
              </a:rPr>
              <a:t>Lorem ipsum dolor sit </a:t>
            </a:r>
            <a:r>
              <a:rPr lang="en-US" altLang="ja-JP" dirty="0" err="1">
                <a:ea typeface="Meiryo UI" panose="020B0604030504040204" pitchFamily="50" charset="-128"/>
              </a:rPr>
              <a:t>amet</a:t>
            </a:r>
            <a:r>
              <a:rPr lang="en-US" altLang="ja-JP" dirty="0">
                <a:ea typeface="Meiryo UI" panose="020B0604030504040204" pitchFamily="50" charset="-128"/>
              </a:rPr>
              <a:t>, </a:t>
            </a:r>
            <a:r>
              <a:rPr lang="en-US" altLang="ja-JP" dirty="0" err="1">
                <a:ea typeface="Meiryo UI" panose="020B0604030504040204" pitchFamily="50" charset="-128"/>
              </a:rPr>
              <a:t>consectetur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adipiscing</a:t>
            </a:r>
            <a:r>
              <a:rPr lang="ja-JP" altLang="en-US" dirty="0"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ea typeface="Meiryo UI" panose="020B0604030504040204" pitchFamily="50" charset="-128"/>
              </a:rPr>
              <a:t>elit</a:t>
            </a:r>
            <a:r>
              <a:rPr lang="en-US" altLang="ja-JP" dirty="0">
                <a:ea typeface="Meiryo UI" panose="020B0604030504040204" pitchFamily="50" charset="-128"/>
              </a:rPr>
              <a:t>. </a:t>
            </a:r>
            <a:endParaRPr lang="ja-JP" altLang="en-US" dirty="0">
              <a:ea typeface="Meiryo UI" panose="020B0604030504040204" pitchFamily="50" charset="-128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439865"/>
              </p:ext>
            </p:extLst>
          </p:nvPr>
        </p:nvGraphicFramePr>
        <p:xfrm>
          <a:off x="431801" y="1614845"/>
          <a:ext cx="11339510" cy="40003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19930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60829243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007882540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619930">
                  <a:extLst>
                    <a:ext uri="{9D8B030D-6E8A-4147-A177-3AD203B41FA5}">
                      <a16:colId xmlns:a16="http://schemas.microsoft.com/office/drawing/2014/main" val="1136644251"/>
                    </a:ext>
                  </a:extLst>
                </a:gridCol>
              </a:tblGrid>
              <a:tr h="305395">
                <a:tc>
                  <a:txBody>
                    <a:bodyPr/>
                    <a:lstStyle/>
                    <a:p>
                      <a:pPr algn="ctr" rtl="0"/>
                      <a:endParaRPr lang="ja-JP" altLang="en-US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6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ベンダー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6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ユーザー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6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コンサルタント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6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広告バイヤー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6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総収益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ja-JP" altLang="en-US" sz="1600" b="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会社の収益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20YY</a:t>
                      </a:r>
                      <a:endParaRPr lang="ja-JP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¥0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¥0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20YY</a:t>
                      </a:r>
                      <a:endParaRPr lang="ja-JP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¥6,750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¥1,013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20YY</a:t>
                      </a:r>
                      <a:endParaRPr lang="ja-JP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¥33,750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¥5,063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20YY</a:t>
                      </a:r>
                      <a:endParaRPr lang="ja-JP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2,000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5,000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¥135,000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¥20,250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  <a:tr h="726924">
                <a:tc>
                  <a:txBody>
                    <a:bodyPr/>
                    <a:lstStyle/>
                    <a:p>
                      <a:pPr algn="ctr" rtl="0"/>
                      <a:r>
                        <a:rPr lang="en-US" altLang="ja-JP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20YY</a:t>
                      </a:r>
                      <a:endParaRPr lang="ja-JP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4,000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50,000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¥270,000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altLang="ja-JP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¥40,500</a:t>
                      </a:r>
                      <a:endParaRPr lang="ja-JP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en-US" altLang="ja-JP" smtClean="0"/>
              <a:pPr/>
              <a:t>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プレースホルダー 11" descr="会議室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/>
      </p:pic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71104" y="5359400"/>
            <a:ext cx="3688896" cy="565899"/>
          </a:xfrm>
        </p:spPr>
        <p:txBody>
          <a:bodyPr rtlCol="0"/>
          <a:lstStyle/>
          <a:p>
            <a:pPr rtl="0"/>
            <a:r>
              <a:rPr lang="en-US" altLang="ja-JP" sz="1600" dirty="0">
                <a:ea typeface="Meiryo UI" panose="020B0604030504040204" pitchFamily="50" charset="-128"/>
              </a:rPr>
              <a:t>lorem ipsum dolor sit </a:t>
            </a:r>
            <a:r>
              <a:rPr lang="en-US" altLang="ja-JP" sz="1600" dirty="0" err="1">
                <a:ea typeface="Meiryo UI" panose="020B0604030504040204" pitchFamily="50" charset="-128"/>
              </a:rPr>
              <a:t>amet</a:t>
            </a:r>
            <a:r>
              <a:rPr lang="ja-JP" altLang="en-US" sz="1600" dirty="0">
                <a:ea typeface="Meiryo UI" panose="020B0604030504040204" pitchFamily="50" charset="-128"/>
              </a:rPr>
              <a:t> というキャプション付きの全画面表示イメージ 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en-US" altLang="ja-JP" smtClean="0"/>
              <a:pPr/>
              <a:t>9</a:t>
            </a:fld>
            <a:endParaRPr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3E3BEAD-DFF0-CA7F-5894-42E2F00D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19716174_TF16411250" id="{F99C17F3-69C1-48F9-85EE-DF1D9E0559BE}" vid="{ADE71921-143F-4CF8-AD68-E977F19B48F3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{0BC55064-52CA-4A84-8FEC-1F39A2ACACB6}tf16411250_win32</Template>
  <TotalTime>0</TotalTime>
  <Words>549</Words>
  <Application>Microsoft Office PowerPoint</Application>
  <PresentationFormat>ワイド画面</PresentationFormat>
  <Paragraphs>123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4" baseType="lpstr">
      <vt:lpstr>Meiryo UI</vt:lpstr>
      <vt:lpstr>Arial</vt:lpstr>
      <vt:lpstr>Office テーマ</vt:lpstr>
      <vt:lpstr>プレゼンテーションのタイトル</vt:lpstr>
      <vt:lpstr>会社情報</vt:lpstr>
      <vt:lpstr>約束</vt:lpstr>
      <vt:lpstr>セクション区切り線オプション 1</vt:lpstr>
      <vt:lpstr>比較</vt:lpstr>
      <vt:lpstr>セクション区切り線オプション 2</vt:lpstr>
      <vt:lpstr>グラフ オプション</vt:lpstr>
      <vt:lpstr>表</vt:lpstr>
      <vt:lpstr>PowerPoint プレゼンテーション</vt:lpstr>
      <vt:lpstr>ありがとうございます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2023-06-15T00:32:55Z</dcterms:created>
  <dcterms:modified xsi:type="dcterms:W3CDTF">2023-06-15T00:33:10Z</dcterms:modified>
</cp:coreProperties>
</file>